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2"/>
  </p:notesMasterIdLst>
  <p:handoutMasterIdLst>
    <p:handoutMasterId r:id="rId43"/>
  </p:handoutMasterIdLst>
  <p:sldIdLst>
    <p:sldId id="257" r:id="rId5"/>
    <p:sldId id="272" r:id="rId6"/>
    <p:sldId id="258" r:id="rId7"/>
    <p:sldId id="293" r:id="rId8"/>
    <p:sldId id="275" r:id="rId9"/>
    <p:sldId id="276" r:id="rId10"/>
    <p:sldId id="312" r:id="rId11"/>
    <p:sldId id="267" r:id="rId12"/>
    <p:sldId id="311" r:id="rId13"/>
    <p:sldId id="265" r:id="rId14"/>
    <p:sldId id="268" r:id="rId15"/>
    <p:sldId id="297" r:id="rId16"/>
    <p:sldId id="278" r:id="rId17"/>
    <p:sldId id="279" r:id="rId18"/>
    <p:sldId id="280" r:id="rId19"/>
    <p:sldId id="281" r:id="rId20"/>
    <p:sldId id="284" r:id="rId21"/>
    <p:sldId id="295" r:id="rId22"/>
    <p:sldId id="282" r:id="rId23"/>
    <p:sldId id="283" r:id="rId24"/>
    <p:sldId id="285" r:id="rId25"/>
    <p:sldId id="286" r:id="rId26"/>
    <p:sldId id="289" r:id="rId27"/>
    <p:sldId id="288" r:id="rId28"/>
    <p:sldId id="310" r:id="rId29"/>
    <p:sldId id="291" r:id="rId30"/>
    <p:sldId id="290" r:id="rId31"/>
    <p:sldId id="305" r:id="rId32"/>
    <p:sldId id="302" r:id="rId33"/>
    <p:sldId id="303" r:id="rId34"/>
    <p:sldId id="298" r:id="rId35"/>
    <p:sldId id="299" r:id="rId36"/>
    <p:sldId id="306" r:id="rId37"/>
    <p:sldId id="307" r:id="rId38"/>
    <p:sldId id="308" r:id="rId39"/>
    <p:sldId id="309" r:id="rId40"/>
    <p:sldId id="269" r:id="rId41"/>
  </p:sldIdLst>
  <p:sldSz cx="12192000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55A91ECF-E737-40BA-8E86-BA858EB37CF1}">
          <p14:sldIdLst>
            <p14:sldId id="257"/>
            <p14:sldId id="272"/>
          </p14:sldIdLst>
        </p14:section>
        <p14:section name="Sekcja bez tytułu" id="{F8A8B54A-F784-415F-A867-C44459E34048}">
          <p14:sldIdLst>
            <p14:sldId id="258"/>
            <p14:sldId id="293"/>
            <p14:sldId id="275"/>
            <p14:sldId id="276"/>
            <p14:sldId id="312"/>
            <p14:sldId id="267"/>
            <p14:sldId id="311"/>
            <p14:sldId id="265"/>
            <p14:sldId id="268"/>
            <p14:sldId id="297"/>
            <p14:sldId id="278"/>
            <p14:sldId id="279"/>
            <p14:sldId id="280"/>
            <p14:sldId id="281"/>
            <p14:sldId id="284"/>
            <p14:sldId id="295"/>
            <p14:sldId id="282"/>
            <p14:sldId id="283"/>
            <p14:sldId id="285"/>
            <p14:sldId id="286"/>
            <p14:sldId id="289"/>
            <p14:sldId id="288"/>
            <p14:sldId id="310"/>
            <p14:sldId id="291"/>
            <p14:sldId id="290"/>
            <p14:sldId id="305"/>
            <p14:sldId id="302"/>
            <p14:sldId id="303"/>
            <p14:sldId id="298"/>
            <p14:sldId id="299"/>
            <p14:sldId id="306"/>
            <p14:sldId id="307"/>
            <p14:sldId id="308"/>
            <p14:sldId id="309"/>
            <p14:sldId id="269"/>
          </p14:sldIdLst>
        </p14:section>
      </p14:sectionLst>
    </p:ex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78029B-E673-2EA2-DB0F-CA58F24E2490}" v="5" dt="2020-05-29T12:44:39.036"/>
    <p1510:client id="{C4D86706-CFD4-10D4-C927-6923D762B8E9}" v="50" dt="2020-05-29T12:54:33.3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11" autoAdjust="0"/>
    <p:restoredTop sz="94660"/>
  </p:normalViewPr>
  <p:slideViewPr>
    <p:cSldViewPr>
      <p:cViewPr>
        <p:scale>
          <a:sx n="81" d="100"/>
          <a:sy n="81" d="100"/>
        </p:scale>
        <p:origin x="-114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375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48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EB18E63-9315-4B0F-9674-2FCACDD37CE1}" type="datetime1">
              <a:rPr lang="pl-PL" smtClean="0"/>
              <a:t>29.05.2020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0AD62A-9EE1-43E3-A7E5-D268F71DF3EB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noProof="0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3868EBB-4806-42DF-8841-0DDDBD4A386D}" type="datetime1">
              <a:rPr lang="pl-PL" noProof="0" smtClean="0"/>
              <a:t>29.05.2020</a:t>
            </a:fld>
            <a:endParaRPr lang="pl-PL" noProof="0" dirty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noProof="0" dirty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534C2EF-8A97-4DAF-B099-E567883644D6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pl-PL" smtClean="0"/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03679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l-PL" dirty="0"/>
              <a:t>UWAGA: Aby zmienić obrazy na tym slajdzie, zaznacz obraz i usuń go. Następnie kliknij ikonę Wstaw obraz w symbolu zastępczym, aby wstawić swój własny obraz.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pl-PL" smtClean="0"/>
              <a:t>12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286568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pl-PL" noProof="0" smtClean="0"/>
              <a:t>13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9830782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l-PL" dirty="0"/>
              <a:t>UWAGA: Aby zmienić obrazy na tym slajdzie, zaznacz obraz i usuń go. Następnie kliknij ikonę Wstaw obraz w symbolu zastępczym, aby wstawić swój własny obraz.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pl-PL" smtClean="0"/>
              <a:t>14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649046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l-PL" dirty="0"/>
              <a:t>UWAGA: Aby zmienić obrazy na tym slajdzie, zaznacz obraz i usuń go. Następnie kliknij ikonę Wstaw obraz w symbolu zastępczym, aby wstawić swój własny obraz.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pl-PL" smtClean="0"/>
              <a:t>15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67805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l-PL" dirty="0"/>
              <a:t>UWAGA: Aby zmienić obrazy na tym slajdzie, zaznacz obraz i usuń go. Następnie kliknij ikonę Wstaw obraz w symbolu zastępczym, aby wstawić swój własny obraz.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pl-PL" smtClean="0"/>
              <a:t>16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385122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l-PL" dirty="0"/>
              <a:t>UWAGA: Aby zmienić obrazy na tym slajdzie, zaznacz obraz i usuń go. Następnie kliknij ikonę Wstaw obraz w symbolu zastępczym, aby wstawić swój własny obraz.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pl-PL" smtClean="0"/>
              <a:t>17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923550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l-PL" dirty="0"/>
              <a:t>UWAGA: Aby zmienić obrazy na tym slajdzie, zaznacz obraz i usuń go. Następnie kliknij ikonę Wstaw obraz w symbolu zastępczym, aby wstawić swój własny obraz.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pl-PL" smtClean="0"/>
              <a:t>19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833829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l-PL" dirty="0"/>
              <a:t>UWAGA: Aby zmienić obrazy na tym slajdzie, zaznacz obraz i usuń go. Następnie kliknij ikonę Wstaw obraz w symbolu zastępczym, aby wstawić swój własny obraz.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pl-PL" smtClean="0"/>
              <a:t>20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11550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l-PL" dirty="0"/>
              <a:t>UWAGA: Aby zmienić obrazy na tym slajdzie, zaznacz obraz i usuń go. Następnie kliknij ikonę Wstaw obraz w symbolu zastępczym, aby wstawić swój własny obraz.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pl-PL" smtClean="0"/>
              <a:t>21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191912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l-PL" dirty="0"/>
              <a:t>UWAGA: Aby zmienić obrazy na tym slajdzie, zaznacz obraz i usuń go. Następnie kliknij ikonę Wstaw obraz w symbolu zastępczym, aby wstawić swój własny obraz.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pl-PL" smtClean="0"/>
              <a:t>22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37808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pl-PL" noProof="0" smtClean="0"/>
              <a:t>2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3036507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pl-PL" noProof="0" smtClean="0"/>
              <a:t>23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8753083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l-PL" dirty="0"/>
              <a:t>UWAGA: Aby zmienić obrazy na tym slajdzie, zaznacz obraz i usuń go. Następnie kliknij ikonę Wstaw obraz w symbolu zastępczym, aby wstawić swój własny obraz.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pl-PL" smtClean="0"/>
              <a:t>24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364560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l-PL" dirty="0"/>
              <a:t>UWAGA: Aby zmienić obrazy na tym slajdzie, zaznacz obraz i usuń go. Następnie kliknij ikonę Wstaw obraz w symbolu zastępczym, aby wstawić swój własny obraz.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pl-PL" smtClean="0"/>
              <a:t>26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493373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l-PL" dirty="0"/>
              <a:t>UWAGA: Aby zmienić obrazy na tym slajdzie, zaznacz obraz i usuń go. Następnie kliknij ikonę Wstaw obraz w symbolu zastępczym, aby wstawić swój własny obraz.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pl-PL" smtClean="0"/>
              <a:t>27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329967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l-PL" dirty="0"/>
              <a:t>UWAGA: Aby zmienić obrazy na tym slajdzie, zaznacz obraz i usuń go. Następnie kliknij ikonę Wstaw obraz w symbolu zastępczym, aby wstawić swój własny obraz.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pl-PL" smtClean="0"/>
              <a:t>28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633554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pl-PL" noProof="0" smtClean="0"/>
              <a:t>31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8454699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l-PL" dirty="0"/>
              <a:t>UWAGA: Aby zmienić obrazy na tym slajdzie, zaznacz obraz i usuń go. Następnie kliknij ikonę Wstaw obraz w symbolu zastępczym, aby wstawić swój własny obraz.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pl-PL" smtClean="0"/>
              <a:t>32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957860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pl-PL" noProof="0" smtClean="0"/>
              <a:t>37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075298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pl-PL" noProof="0" smtClean="0"/>
              <a:t>3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78227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l-PL" dirty="0"/>
              <a:t>UWAGA: Aby zmienić obrazy na tym slajdzie, zaznacz obraz i usuń go. Następnie kliknij ikonę Wstaw obraz w symbolu zastępczym, aby wstawić swój własny obraz.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pl-PL" smtClean="0"/>
              <a:t>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13793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l-PL" dirty="0"/>
              <a:t>UWAGA: Aby zmienić obrazy na tym slajdzie, zaznacz obraz i usuń go. Następnie kliknij ikonę Wstaw obraz w symbolu zastępczym, aby wstawić swój własny obraz.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pl-PL" smtClean="0"/>
              <a:t>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83263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l-PL" dirty="0"/>
              <a:t>UWAGA: Aby zmienić obrazy na tym slajdzie, zaznacz obraz i usuń go. Następnie kliknij ikonę Wstaw obraz w symbolu zastępczym, aby wstawić swój własny obraz.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pl-PL" smtClean="0"/>
              <a:t>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14657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l-PL" dirty="0"/>
              <a:t>UWAGA: Aby zmienić obrazy na tym slajdzie, zaznacz obraz i usuń go. Następnie kliknij ikonę Wstaw obraz w symbolu zastępczym, aby wstawić swój własny obraz.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pl-PL" smtClean="0"/>
              <a:t>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35521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l-PL" dirty="0"/>
              <a:t>UWAGA: Aby zmienić obrazy na tym slajdzie, zaznacz obraz i usuń go. Następnie kliknij ikonę Wstaw obraz w symbolu zastępczym, aby wstawić swój własny obraz.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pl-PL" smtClean="0"/>
              <a:t>10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860149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l-PL" dirty="0"/>
              <a:t>UWAGA: Aby zmienić obrazy na tym slajdzie, zaznacz obraz i usuń go. Następnie kliknij ikonę Wstaw obraz w symbolu zastępczym, aby wstawić swój własny obraz.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pl-PL" smtClean="0"/>
              <a:t>11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53265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pl-PL" noProof="0" dirty="0"/>
              <a:t>Kliknij, aby edytować styl wzorca tytułu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 rtlCol="0"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 noProof="0"/>
              <a:t>Kliknij, aby edytować styl wzorca podtytułu</a:t>
            </a:r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41544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wa obraz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7" name="Dowolny kształt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noProof="0" dirty="0"/>
          </a:p>
        </p:txBody>
      </p:sp>
      <p:sp>
        <p:nvSpPr>
          <p:cNvPr id="15" name="Obraz — symbol zastępczy 14" descr="Pusty symbol zastępczy pozwalający dodać obraz. Kliknij symbol zastępczy i wybierz obraz, który chcesz dodać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17" name="Tekst — symbol zastępczy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493776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18" name="Dowolny kształt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noProof="0" dirty="0"/>
          </a:p>
        </p:txBody>
      </p:sp>
      <p:sp>
        <p:nvSpPr>
          <p:cNvPr id="19" name="Obraz — symbol zastępczy 18" descr="Pusty symbol zastępczy pozwalający dodać obraz. Kliknij symbol zastępczy i wybierz obraz, który chcesz dodać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20" name="Tekst — symbol zastępczy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493776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0377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zy obraz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 rtlCol="0"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7" name="Dowolny kształt 5"/>
          <p:cNvSpPr>
            <a:spLocks/>
          </p:cNvSpPr>
          <p:nvPr/>
        </p:nvSpPr>
        <p:spPr bwMode="gray">
          <a:xfrm>
            <a:off x="210185" y="689832"/>
            <a:ext cx="5334000" cy="497855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noProof="0" dirty="0"/>
          </a:p>
        </p:txBody>
      </p:sp>
      <p:sp>
        <p:nvSpPr>
          <p:cNvPr id="15" name="Obraz — symbol zastępczy 14" descr="Pusty symbol zastępczy pozwalający dodać obraz. Kliknij symbol zastępczy i wybierz obraz, który chcesz dodać"/>
          <p:cNvSpPr>
            <a:spLocks noGrp="1"/>
          </p:cNvSpPr>
          <p:nvPr>
            <p:ph type="pic" sz="quarter" idx="13"/>
          </p:nvPr>
        </p:nvSpPr>
        <p:spPr>
          <a:xfrm>
            <a:off x="442090" y="870184"/>
            <a:ext cx="4874224" cy="4607746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18" name="Dowolny kształt 5"/>
          <p:cNvSpPr>
            <a:spLocks/>
          </p:cNvSpPr>
          <p:nvPr/>
        </p:nvSpPr>
        <p:spPr bwMode="gray">
          <a:xfrm>
            <a:off x="5828152" y="965931"/>
            <a:ext cx="2990942" cy="389602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noProof="0" dirty="0"/>
          </a:p>
        </p:txBody>
      </p:sp>
      <p:sp>
        <p:nvSpPr>
          <p:cNvPr id="19" name="Obraz — symbol zastępczy 18" descr="Pusty symbol zastępczy pozwalający dodać obraz. Kliknij symbol zastępczy i wybierz obraz, który chcesz dodać"/>
          <p:cNvSpPr>
            <a:spLocks noGrp="1"/>
          </p:cNvSpPr>
          <p:nvPr>
            <p:ph type="pic" sz="quarter" idx="15"/>
          </p:nvPr>
        </p:nvSpPr>
        <p:spPr>
          <a:xfrm>
            <a:off x="6010304" y="1109740"/>
            <a:ext cx="2626638" cy="3608405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12" name="Dowolny kształt 5"/>
          <p:cNvSpPr>
            <a:spLocks/>
          </p:cNvSpPr>
          <p:nvPr/>
        </p:nvSpPr>
        <p:spPr bwMode="gray">
          <a:xfrm>
            <a:off x="8947882" y="3059138"/>
            <a:ext cx="2990942" cy="3608406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noProof="0" dirty="0"/>
          </a:p>
        </p:txBody>
      </p:sp>
      <p:sp>
        <p:nvSpPr>
          <p:cNvPr id="13" name="Obraz — symbol zastępczy 12" descr="Pusty symbol zastępczy pozwalający dodać obraz. Kliknij symbol zastępczy i wybierz obraz, który chcesz dodać"/>
          <p:cNvSpPr>
            <a:spLocks noGrp="1"/>
          </p:cNvSpPr>
          <p:nvPr>
            <p:ph type="pic" sz="quarter" idx="16"/>
          </p:nvPr>
        </p:nvSpPr>
        <p:spPr>
          <a:xfrm>
            <a:off x="9127405" y="3261909"/>
            <a:ext cx="2626638" cy="3202864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17" name="Tekst — symbol zastępczy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0177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ęć obrazó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35631"/>
            <a:ext cx="12188952" cy="6859715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723236" y="5445224"/>
            <a:ext cx="2133600" cy="122721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endParaRPr lang="pl-PL" noProof="0" dirty="0"/>
          </a:p>
        </p:txBody>
      </p:sp>
      <p:sp>
        <p:nvSpPr>
          <p:cNvPr id="8" name="Dowolny kształt 5"/>
          <p:cNvSpPr>
            <a:spLocks/>
          </p:cNvSpPr>
          <p:nvPr/>
        </p:nvSpPr>
        <p:spPr bwMode="gray">
          <a:xfrm>
            <a:off x="5146332" y="153284"/>
            <a:ext cx="5232399" cy="460661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noProof="0" dirty="0"/>
          </a:p>
        </p:txBody>
      </p:sp>
      <p:sp>
        <p:nvSpPr>
          <p:cNvPr id="9" name="Obraz — symbol zastępczy 8" descr="Pusty symbol zastępczy pozwalający dodać obraz. Kliknij symbol zastępczy i wybierz obraz, który chcesz dodać"/>
          <p:cNvSpPr>
            <a:spLocks noGrp="1"/>
          </p:cNvSpPr>
          <p:nvPr>
            <p:ph type="pic" sz="quarter" idx="13"/>
          </p:nvPr>
        </p:nvSpPr>
        <p:spPr>
          <a:xfrm>
            <a:off x="5330229" y="294430"/>
            <a:ext cx="4748594" cy="4251903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pl-PL" noProof="0" dirty="0"/>
              <a:t>Kliknij ikonę, aby dodać obraz</a:t>
            </a:r>
          </a:p>
        </p:txBody>
      </p:sp>
      <p:sp>
        <p:nvSpPr>
          <p:cNvPr id="10" name="Dowolny kształt 5"/>
          <p:cNvSpPr>
            <a:spLocks/>
          </p:cNvSpPr>
          <p:nvPr/>
        </p:nvSpPr>
        <p:spPr bwMode="gray">
          <a:xfrm>
            <a:off x="325117" y="185560"/>
            <a:ext cx="4906787" cy="2131358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noProof="0" dirty="0"/>
          </a:p>
        </p:txBody>
      </p:sp>
      <p:sp>
        <p:nvSpPr>
          <p:cNvPr id="11" name="Obraz — symbol zastępczy 10" descr="Pusty symbol zastępczy pozwalający dodać obraz. Kliknij symbol zastępczy i wybierz obraz, który chcesz dodać"/>
          <p:cNvSpPr>
            <a:spLocks noGrp="1"/>
          </p:cNvSpPr>
          <p:nvPr>
            <p:ph type="pic" sz="quarter" idx="15"/>
          </p:nvPr>
        </p:nvSpPr>
        <p:spPr>
          <a:xfrm>
            <a:off x="551384" y="319908"/>
            <a:ext cx="4478937" cy="182574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14" name="Dowolny kształt 5"/>
          <p:cNvSpPr>
            <a:spLocks/>
          </p:cNvSpPr>
          <p:nvPr/>
        </p:nvSpPr>
        <p:spPr bwMode="gray">
          <a:xfrm>
            <a:off x="6129461" y="4778006"/>
            <a:ext cx="3146212" cy="2098101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noProof="0" dirty="0"/>
          </a:p>
        </p:txBody>
      </p:sp>
      <p:sp>
        <p:nvSpPr>
          <p:cNvPr id="15" name="Obraz — symbol zastępczy 14" descr="Pusty symbol zastępczy pozwalający dodać obraz. Kliknij symbol zastępczy i wybierz obraz, który chcesz dodać"/>
          <p:cNvSpPr>
            <a:spLocks noGrp="1"/>
          </p:cNvSpPr>
          <p:nvPr>
            <p:ph type="pic" sz="quarter" idx="17"/>
          </p:nvPr>
        </p:nvSpPr>
        <p:spPr>
          <a:xfrm>
            <a:off x="6326294" y="4901044"/>
            <a:ext cx="2752545" cy="1803672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pl-PL" noProof="0" dirty="0"/>
              <a:t>Kliknij ikonę, aby dodać obraz</a:t>
            </a:r>
          </a:p>
        </p:txBody>
      </p:sp>
      <p:sp>
        <p:nvSpPr>
          <p:cNvPr id="20" name="Dowolny kształt 5"/>
          <p:cNvSpPr>
            <a:spLocks/>
          </p:cNvSpPr>
          <p:nvPr/>
        </p:nvSpPr>
        <p:spPr bwMode="gray">
          <a:xfrm>
            <a:off x="141220" y="2279996"/>
            <a:ext cx="5232399" cy="439244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noProof="0" dirty="0"/>
          </a:p>
        </p:txBody>
      </p:sp>
      <p:sp>
        <p:nvSpPr>
          <p:cNvPr id="21" name="Obraz — symbol zastępczy 20" descr="Pusty symbol zastępczy pozwalający dodać obraz. Kliknij symbol zastępczy i wybierz obraz, który chcesz dodać"/>
          <p:cNvSpPr>
            <a:spLocks noGrp="1"/>
          </p:cNvSpPr>
          <p:nvPr>
            <p:ph type="pic" sz="quarter" idx="18"/>
          </p:nvPr>
        </p:nvSpPr>
        <p:spPr>
          <a:xfrm>
            <a:off x="383122" y="2451266"/>
            <a:ext cx="4748594" cy="4086826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pl-PL" noProof="0"/>
              <a:t>Kliknij ikonę, aby dodać obraz</a:t>
            </a:r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8646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EE95A6D-B234-4ED5-8DBD-5FD4C1E01FBE}" type="datetime1">
              <a:rPr lang="pl-PL" noProof="0" smtClean="0"/>
              <a:t>29.05.2020</a:t>
            </a:fld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44326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CA8A30A-E67A-4364-9B58-685E6D3E7870}" type="datetime1">
              <a:rPr lang="pl-PL" noProof="0" smtClean="0"/>
              <a:t>29.05.2020</a:t>
            </a:fld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9262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D500555-343B-49C7-BA21-13D3AE2E05D8}" type="datetime1">
              <a:rPr lang="pl-PL" noProof="0" smtClean="0"/>
              <a:t>29.05.2020</a:t>
            </a:fld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03573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rtlCol="0" anchor="b">
            <a:normAutofit/>
          </a:bodyPr>
          <a:lstStyle>
            <a:lvl1pPr>
              <a:defRPr sz="4400"/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2795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03BCBF-5AA3-4918-8B75-4C96D0739A05}" type="datetime1">
              <a:rPr lang="pl-PL" noProof="0" smtClean="0"/>
              <a:t>29.05.2020</a:t>
            </a:fld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6253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132F86-46A3-4650-900C-F8A3D722850F}" type="datetime1">
              <a:rPr lang="pl-PL" noProof="0" smtClean="0"/>
              <a:t>29.05.2020</a:t>
            </a:fld>
            <a:endParaRPr lang="pl-PL" noProof="0" dirty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9000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26888BE-3A98-4D9E-85F0-472638AEA5D9}" type="datetime1">
              <a:rPr lang="pl-PL" noProof="0" smtClean="0"/>
              <a:t>29.05.2020</a:t>
            </a:fld>
            <a:endParaRPr lang="pl-PL" noProof="0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64502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776BB3B-9908-4013-8E84-A0D7A78A8A92}" type="datetime1">
              <a:rPr lang="pl-PL" noProof="0" smtClean="0"/>
              <a:t>29.05.2020</a:t>
            </a:fld>
            <a:endParaRPr lang="pl-PL" noProof="0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58007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0471019-A2E4-4A3B-9AFD-4C223DBB2EB8}" type="datetime1">
              <a:rPr lang="pl-PL" noProof="0" smtClean="0"/>
              <a:t>29.05.2020</a:t>
            </a:fld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80735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owolny kształt 5"/>
          <p:cNvSpPr>
            <a:spLocks/>
          </p:cNvSpPr>
          <p:nvPr/>
        </p:nvSpPr>
        <p:spPr bwMode="gray">
          <a:xfrm>
            <a:off x="1697566" y="260648"/>
            <a:ext cx="5596467" cy="5832648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noProof="0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45719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12" name="Obraz — symbol zastępczy 11" descr="Pusty symbol zastępczy pozwalający dodać obraz. Kliknij symbol zastępczy i wybierz obraz, który chcesz dodać"/>
          <p:cNvSpPr>
            <a:spLocks noGrp="1"/>
          </p:cNvSpPr>
          <p:nvPr>
            <p:ph type="pic" idx="1"/>
          </p:nvPr>
        </p:nvSpPr>
        <p:spPr>
          <a:xfrm>
            <a:off x="1899254" y="520764"/>
            <a:ext cx="5193089" cy="5284499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7752184" y="2245995"/>
            <a:ext cx="2915816" cy="219456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40CCD03-E16B-42BF-960A-88ED79A43D53}" type="datetime1">
              <a:rPr lang="pl-PL" noProof="0" smtClean="0"/>
              <a:t>29.05.2020</a:t>
            </a:fld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6513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l-PL" noProof="0" dirty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52F703C6-C41D-4B5E-8F4D-BE257CA43F28}" type="datetime1">
              <a:rPr lang="pl-PL" noProof="0" smtClean="0"/>
              <a:t>29.05.2020</a:t>
            </a:fld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289D71E3-7D81-4C24-B9D8-6B108755C64C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2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starfrosch.com/hot-111/artist/square+a+saw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9074224" cy="3399656"/>
          </a:xfrm>
        </p:spPr>
        <p:txBody>
          <a:bodyPr rtlCol="0">
            <a:noAutofit/>
          </a:bodyPr>
          <a:lstStyle/>
          <a:p>
            <a:pPr algn="ctr" rtl="0">
              <a:lnSpc>
                <a:spcPct val="100000"/>
              </a:lnSpc>
            </a:pPr>
            <a:r>
              <a:rPr lang="pl-PL" sz="5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Praktyczne działania </a:t>
            </a:r>
            <a:br>
              <a:rPr lang="pl-PL" sz="5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r>
              <a:rPr lang="pl-PL" sz="5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uczniów klas PDP</a:t>
            </a:r>
            <a:br>
              <a:rPr lang="pl-PL" sz="5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r>
              <a:rPr lang="pl-PL" sz="5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podczas zdalnej edukacji</a:t>
            </a:r>
            <a:br>
              <a:rPr lang="pl-PL" sz="5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r>
              <a:rPr lang="pl-PL" sz="4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kwiecie</a:t>
            </a:r>
            <a:r>
              <a:rPr lang="pl-PL" sz="2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ń</a:t>
            </a:r>
            <a:r>
              <a:rPr lang="pl-PL" sz="4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– maj 2020 r.</a:t>
            </a:r>
            <a:endParaRPr lang="pl-PL" sz="54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4" name="Square_a_Saw_-_Hola">
            <a:hlinkClick r:id="" action="ppaction://media"/>
            <a:extLst>
              <a:ext uri="{FF2B5EF4-FFF2-40B4-BE49-F238E27FC236}">
                <a16:creationId xmlns:a16="http://schemas.microsoft.com/office/drawing/2014/main" xmlns="" id="{E39A746F-4ED7-48E3-BAC0-90D1EBF856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22793" y="228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47096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 — symbol zastępczy 2"/>
          <p:cNvSpPr>
            <a:spLocks noGrp="1"/>
          </p:cNvSpPr>
          <p:nvPr>
            <p:ph type="body" sz="half" idx="2"/>
          </p:nvPr>
        </p:nvSpPr>
        <p:spPr>
          <a:xfrm>
            <a:off x="7320136" y="2065733"/>
            <a:ext cx="4536504" cy="1226110"/>
          </a:xfrm>
        </p:spPr>
        <p:txBody>
          <a:bodyPr rtlCol="0">
            <a:normAutofit/>
          </a:bodyPr>
          <a:lstStyle/>
          <a:p>
            <a:pPr algn="ctr" rtl="0">
              <a:lnSpc>
                <a:spcPct val="150000"/>
              </a:lnSpc>
            </a:pPr>
            <a:r>
              <a:rPr lang="pl-PL" sz="2000" dirty="0"/>
              <a:t>PRZY PIĘKNIE NAKRYTYM STOLE POSIŁEK LEPIEJ SMAKUJE </a:t>
            </a:r>
            <a:r>
              <a:rPr lang="pl-PL" sz="2400" dirty="0">
                <a:sym typeface="Wingdings" panose="05000000000000000000" pitchFamily="2" charset="2"/>
              </a:rPr>
              <a:t></a:t>
            </a:r>
            <a:endParaRPr lang="pl-PL" sz="2400" dirty="0"/>
          </a:p>
        </p:txBody>
      </p:sp>
      <p:pic>
        <p:nvPicPr>
          <p:cNvPr id="20" name="Symbol zastępczy obrazu 19">
            <a:extLst>
              <a:ext uri="{FF2B5EF4-FFF2-40B4-BE49-F238E27FC236}">
                <a16:creationId xmlns:a16="http://schemas.microsoft.com/office/drawing/2014/main" xmlns="" id="{618797F9-8235-4340-8DB7-A0204BC171F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6756" b="167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38939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pl-PL" dirty="0"/>
              <a:t>GOTOWE!</a:t>
            </a:r>
            <a:br>
              <a:rPr lang="pl-PL" dirty="0"/>
            </a:br>
            <a:r>
              <a:rPr lang="pl-PL" dirty="0"/>
              <a:t>SMACZNEGO </a:t>
            </a:r>
            <a:br>
              <a:rPr lang="pl-PL" dirty="0"/>
            </a:br>
            <a:r>
              <a:rPr lang="pl-PL" dirty="0">
                <a:sym typeface="Wingdings" panose="05000000000000000000" pitchFamily="2" charset="2"/>
              </a:rPr>
              <a:t></a:t>
            </a:r>
            <a:endParaRPr lang="pl-PL" dirty="0"/>
          </a:p>
        </p:txBody>
      </p:sp>
      <p:pic>
        <p:nvPicPr>
          <p:cNvPr id="61" name="Symbol zastępczy obrazu 60">
            <a:extLst>
              <a:ext uri="{FF2B5EF4-FFF2-40B4-BE49-F238E27FC236}">
                <a16:creationId xmlns:a16="http://schemas.microsoft.com/office/drawing/2014/main" xmlns="" id="{3CBECE48-342C-4D1A-BAB5-3CC455A04EF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13257" b="13257"/>
          <a:stretch>
            <a:fillRect/>
          </a:stretch>
        </p:blipFill>
        <p:spPr/>
      </p:pic>
      <p:pic>
        <p:nvPicPr>
          <p:cNvPr id="71" name="Symbol zastępczy obrazu 70">
            <a:extLst>
              <a:ext uri="{FF2B5EF4-FFF2-40B4-BE49-F238E27FC236}">
                <a16:creationId xmlns:a16="http://schemas.microsoft.com/office/drawing/2014/main" xmlns="" id="{593A2D3D-54B8-47CF-BEB1-FC29C9E9CF3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/>
          <a:srcRect t="16225" b="16225"/>
          <a:stretch>
            <a:fillRect/>
          </a:stretch>
        </p:blipFill>
        <p:spPr/>
      </p:pic>
      <p:pic>
        <p:nvPicPr>
          <p:cNvPr id="69" name="Symbol zastępczy obrazu 68">
            <a:extLst>
              <a:ext uri="{FF2B5EF4-FFF2-40B4-BE49-F238E27FC236}">
                <a16:creationId xmlns:a16="http://schemas.microsoft.com/office/drawing/2014/main" xmlns="" id="{AED500BD-3DB3-4B7D-B810-AEAD45E0AD4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t="11382" b="11382"/>
          <a:stretch>
            <a:fillRect/>
          </a:stretch>
        </p:blipFill>
        <p:spPr>
          <a:xfrm>
            <a:off x="5375920" y="347593"/>
            <a:ext cx="4748594" cy="4251903"/>
          </a:xfrm>
        </p:spPr>
      </p:pic>
      <p:pic>
        <p:nvPicPr>
          <p:cNvPr id="75" name="Symbol zastępczy obrazu 74">
            <a:extLst>
              <a:ext uri="{FF2B5EF4-FFF2-40B4-BE49-F238E27FC236}">
                <a16:creationId xmlns:a16="http://schemas.microsoft.com/office/drawing/2014/main" xmlns="" id="{1FF3A31A-391B-4DBF-A851-AA51165F877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6"/>
          <a:srcRect l="6410" r="64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079624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1487489" y="5748260"/>
            <a:ext cx="8966974" cy="579921"/>
          </a:xfrm>
        </p:spPr>
        <p:txBody>
          <a:bodyPr rtlCol="0">
            <a:normAutofit/>
          </a:bodyPr>
          <a:lstStyle/>
          <a:p>
            <a:r>
              <a:rPr lang="pl-PL" sz="2800" dirty="0"/>
              <a:t>PO GOTOWANIU TRZEBA POSPRZĄTAĆ...</a:t>
            </a:r>
          </a:p>
        </p:txBody>
      </p:sp>
      <p:pic>
        <p:nvPicPr>
          <p:cNvPr id="11" name="Symbol zastępczy obrazu 10">
            <a:extLst>
              <a:ext uri="{FF2B5EF4-FFF2-40B4-BE49-F238E27FC236}">
                <a16:creationId xmlns:a16="http://schemas.microsoft.com/office/drawing/2014/main" xmlns="" id="{EC25688E-5DF2-4ADE-84C5-DC4BDA1E16A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4551" b="14551"/>
          <a:stretch>
            <a:fillRect/>
          </a:stretch>
        </p:blipFill>
        <p:spPr/>
      </p:pic>
      <p:pic>
        <p:nvPicPr>
          <p:cNvPr id="15" name="Symbol zastępczy obrazu 14">
            <a:extLst>
              <a:ext uri="{FF2B5EF4-FFF2-40B4-BE49-F238E27FC236}">
                <a16:creationId xmlns:a16="http://schemas.microsoft.com/office/drawing/2014/main" xmlns="" id="{5B19CB60-0E82-4311-9171-A485FD62FF7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1459" r="1459"/>
          <a:stretch>
            <a:fillRect/>
          </a:stretch>
        </p:blipFill>
        <p:spPr/>
      </p:pic>
      <p:pic>
        <p:nvPicPr>
          <p:cNvPr id="12" name="Symbol zastępczy obrazu 11">
            <a:extLst>
              <a:ext uri="{FF2B5EF4-FFF2-40B4-BE49-F238E27FC236}">
                <a16:creationId xmlns:a16="http://schemas.microsoft.com/office/drawing/2014/main" xmlns="" id="{A0167504-4CFA-4E0C-9196-436C515FC58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/>
          <a:srcRect t="16836" b="168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48854752"/>
      </p:ext>
    </p:extLst>
  </p:cSld>
  <p:clrMapOvr>
    <a:masterClrMapping/>
  </p:clrMapOvr>
  <p:transition spd="slow" advTm="4000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023392"/>
          </a:xfrm>
        </p:spPr>
        <p:txBody>
          <a:bodyPr rtlCol="0">
            <a:normAutofit/>
          </a:bodyPr>
          <a:lstStyle/>
          <a:p>
            <a:pPr rtl="0"/>
            <a:r>
              <a:rPr lang="pl-PL" sz="6000" dirty="0"/>
              <a:t>Prace artystyczne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3215680" y="1772817"/>
            <a:ext cx="5688632" cy="2722984"/>
          </a:xfrm>
        </p:spPr>
        <p:txBody>
          <a:bodyPr rtlCol="0">
            <a:normAutofit/>
          </a:bodyPr>
          <a:lstStyle/>
          <a:p>
            <a:pPr algn="just"/>
            <a:r>
              <a:rPr lang="pl-PL" dirty="0"/>
              <a:t>Wielu naszych uczniów jest bardzo uzdolnionych plastycznie, technicznie. Podczas zajęć rozwijających kreatywność nierzadko powstają śliczne ozdoby, praktyczne przedmioty codziennego użytku. </a:t>
            </a:r>
          </a:p>
          <a:p>
            <a:pPr algn="just"/>
            <a:r>
              <a:rPr lang="pl-PL" dirty="0"/>
              <a:t>W domu nasi uczniowie nie próżnują, pracują równie pilnie jak w szkolnej ławce!</a:t>
            </a:r>
          </a:p>
        </p:txBody>
      </p:sp>
    </p:spTree>
    <p:extLst>
      <p:ext uri="{BB962C8B-B14F-4D97-AF65-F5344CB8AC3E}">
        <p14:creationId xmlns:p14="http://schemas.microsoft.com/office/powerpoint/2010/main" val="1711907003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>
          <a:xfrm>
            <a:off x="9480376" y="4733497"/>
            <a:ext cx="2514600" cy="1539874"/>
          </a:xfrm>
        </p:spPr>
        <p:txBody>
          <a:bodyPr rtlCol="0"/>
          <a:lstStyle/>
          <a:p>
            <a:pPr algn="ctr" rtl="0"/>
            <a:r>
              <a:rPr lang="pl-PL" dirty="0"/>
              <a:t>WIELKANOCNE OZDOBY</a:t>
            </a:r>
          </a:p>
        </p:txBody>
      </p:sp>
      <p:pic>
        <p:nvPicPr>
          <p:cNvPr id="41" name="Symbol zastępczy obrazu 40">
            <a:extLst>
              <a:ext uri="{FF2B5EF4-FFF2-40B4-BE49-F238E27FC236}">
                <a16:creationId xmlns:a16="http://schemas.microsoft.com/office/drawing/2014/main" xmlns="" id="{71590603-E995-4995-BFA4-4D3C713DDE09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t="25433" b="25433"/>
          <a:stretch>
            <a:fillRect/>
          </a:stretch>
        </p:blipFill>
        <p:spPr/>
      </p:pic>
      <p:pic>
        <p:nvPicPr>
          <p:cNvPr id="26" name="Symbol zastępczy obrazu 25">
            <a:extLst>
              <a:ext uri="{FF2B5EF4-FFF2-40B4-BE49-F238E27FC236}">
                <a16:creationId xmlns:a16="http://schemas.microsoft.com/office/drawing/2014/main" xmlns="" id="{142F3081-EB5F-4B19-9DBB-E97F87E254AC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/>
          <a:srcRect t="11295" b="11295"/>
          <a:stretch>
            <a:fillRect/>
          </a:stretch>
        </p:blipFill>
        <p:spPr/>
      </p:pic>
      <p:pic>
        <p:nvPicPr>
          <p:cNvPr id="28" name="Symbol zastępczy obrazu 27">
            <a:extLst>
              <a:ext uri="{FF2B5EF4-FFF2-40B4-BE49-F238E27FC236}">
                <a16:creationId xmlns:a16="http://schemas.microsoft.com/office/drawing/2014/main" xmlns="" id="{1860D665-CFCB-4BF5-AA45-DBCCBBD851E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t="1957" b="1957"/>
          <a:stretch>
            <a:fillRect/>
          </a:stretch>
        </p:blipFill>
        <p:spPr/>
      </p:pic>
      <p:pic>
        <p:nvPicPr>
          <p:cNvPr id="53" name="Symbol zastępczy obrazu 52">
            <a:extLst>
              <a:ext uri="{FF2B5EF4-FFF2-40B4-BE49-F238E27FC236}">
                <a16:creationId xmlns:a16="http://schemas.microsoft.com/office/drawing/2014/main" xmlns="" id="{2546FB7C-779B-41D4-A2AA-311B42EC578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/>
          <a:srcRect t="22833" b="228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76141247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>
          <a:xfrm>
            <a:off x="9480376" y="4733497"/>
            <a:ext cx="2514600" cy="1539874"/>
          </a:xfrm>
        </p:spPr>
        <p:txBody>
          <a:bodyPr rtlCol="0"/>
          <a:lstStyle/>
          <a:p>
            <a:pPr algn="ctr" rtl="0"/>
            <a:r>
              <a:rPr lang="pl-PL" dirty="0"/>
              <a:t>ZWIERZĄTKA</a:t>
            </a:r>
          </a:p>
        </p:txBody>
      </p:sp>
      <p:pic>
        <p:nvPicPr>
          <p:cNvPr id="12" name="Symbol zastępczy obrazu 11">
            <a:extLst>
              <a:ext uri="{FF2B5EF4-FFF2-40B4-BE49-F238E27FC236}">
                <a16:creationId xmlns:a16="http://schemas.microsoft.com/office/drawing/2014/main" xmlns="" id="{261623F6-369A-41D5-8624-CB41BF01A98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4345" r="4345"/>
          <a:stretch>
            <a:fillRect/>
          </a:stretch>
        </p:blipFill>
        <p:spPr/>
      </p:pic>
      <p:pic>
        <p:nvPicPr>
          <p:cNvPr id="21" name="Symbol zastępczy obrazu 20">
            <a:extLst>
              <a:ext uri="{FF2B5EF4-FFF2-40B4-BE49-F238E27FC236}">
                <a16:creationId xmlns:a16="http://schemas.microsoft.com/office/drawing/2014/main" xmlns="" id="{979FAB27-71FC-47D7-8500-AAE2409F4BF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t="4071" b="4071"/>
          <a:stretch>
            <a:fillRect/>
          </a:stretch>
        </p:blipFill>
        <p:spPr/>
      </p:pic>
      <p:pic>
        <p:nvPicPr>
          <p:cNvPr id="42" name="Symbol zastępczy obrazu 41">
            <a:extLst>
              <a:ext uri="{FF2B5EF4-FFF2-40B4-BE49-F238E27FC236}">
                <a16:creationId xmlns:a16="http://schemas.microsoft.com/office/drawing/2014/main" xmlns="" id="{EDA4F3AD-CDFD-4EA0-8F90-093609D6A22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/>
          <a:srcRect l="1478" r="1478"/>
          <a:stretch>
            <a:fillRect/>
          </a:stretch>
        </p:blipFill>
        <p:spPr/>
      </p:pic>
      <p:pic>
        <p:nvPicPr>
          <p:cNvPr id="46" name="Symbol zastępczy obrazu 45">
            <a:extLst>
              <a:ext uri="{FF2B5EF4-FFF2-40B4-BE49-F238E27FC236}">
                <a16:creationId xmlns:a16="http://schemas.microsoft.com/office/drawing/2014/main" xmlns="" id="{74EC1D7D-214C-44E9-9D96-E61A47A1C7BB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6"/>
          <a:srcRect t="17739" b="177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66686502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>
          <a:xfrm>
            <a:off x="9480376" y="4733497"/>
            <a:ext cx="2514600" cy="1539874"/>
          </a:xfrm>
        </p:spPr>
        <p:txBody>
          <a:bodyPr rtlCol="0"/>
          <a:lstStyle/>
          <a:p>
            <a:pPr algn="ctr" rtl="0"/>
            <a:r>
              <a:rPr lang="pl-PL" dirty="0"/>
              <a:t>WIOSENNE KWIATY</a:t>
            </a:r>
          </a:p>
        </p:txBody>
      </p:sp>
      <p:pic>
        <p:nvPicPr>
          <p:cNvPr id="23" name="Symbol zastępczy obrazu 22">
            <a:extLst>
              <a:ext uri="{FF2B5EF4-FFF2-40B4-BE49-F238E27FC236}">
                <a16:creationId xmlns:a16="http://schemas.microsoft.com/office/drawing/2014/main" xmlns="" id="{5AF83426-0C06-46B9-88E6-39727996B9C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13538" b="13538"/>
          <a:stretch>
            <a:fillRect/>
          </a:stretch>
        </p:blipFill>
        <p:spPr/>
      </p:pic>
      <p:pic>
        <p:nvPicPr>
          <p:cNvPr id="31" name="Symbol zastępczy obrazu 30">
            <a:extLst>
              <a:ext uri="{FF2B5EF4-FFF2-40B4-BE49-F238E27FC236}">
                <a16:creationId xmlns:a16="http://schemas.microsoft.com/office/drawing/2014/main" xmlns="" id="{631A7A05-FDF5-4FC3-BF73-2BDD4B8AE54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/>
          <a:srcRect t="1847" b="1847"/>
          <a:stretch>
            <a:fillRect/>
          </a:stretch>
        </p:blipFill>
        <p:spPr/>
      </p:pic>
      <p:pic>
        <p:nvPicPr>
          <p:cNvPr id="43" name="Symbol zastępczy obrazu 42">
            <a:extLst>
              <a:ext uri="{FF2B5EF4-FFF2-40B4-BE49-F238E27FC236}">
                <a16:creationId xmlns:a16="http://schemas.microsoft.com/office/drawing/2014/main" xmlns="" id="{48E53758-4A4E-41B6-B2AE-5F312D7D314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t="10241" b="10241"/>
          <a:stretch>
            <a:fillRect/>
          </a:stretch>
        </p:blipFill>
        <p:spPr/>
      </p:pic>
      <p:pic>
        <p:nvPicPr>
          <p:cNvPr id="47" name="Symbol zastępczy obrazu 46">
            <a:extLst>
              <a:ext uri="{FF2B5EF4-FFF2-40B4-BE49-F238E27FC236}">
                <a16:creationId xmlns:a16="http://schemas.microsoft.com/office/drawing/2014/main" xmlns="" id="{3A94DC19-3968-4FEE-A72E-162251106B53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6"/>
          <a:srcRect t="17778" b="177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25099605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>
          <a:xfrm>
            <a:off x="9480376" y="4733497"/>
            <a:ext cx="2514600" cy="1539874"/>
          </a:xfrm>
        </p:spPr>
        <p:txBody>
          <a:bodyPr rtlCol="0"/>
          <a:lstStyle/>
          <a:p>
            <a:pPr algn="ctr" rtl="0"/>
            <a:r>
              <a:rPr lang="pl-PL" dirty="0"/>
              <a:t>KREDKAMI RYSOWANE</a:t>
            </a:r>
          </a:p>
        </p:txBody>
      </p:sp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xmlns="" id="{756F5C4C-0B41-4BEF-82A3-14A93D05F2FD}"/>
              </a:ext>
            </a:extLst>
          </p:cNvPr>
          <p:cNvSpPr>
            <a:spLocks noGrp="1"/>
          </p:cNvSpPr>
          <p:nvPr>
            <p:ph type="pic" sz="quarter" idx="4294967295"/>
          </p:nvPr>
        </p:nvSpPr>
        <p:spPr>
          <a:xfrm>
            <a:off x="11712624" y="6237311"/>
            <a:ext cx="51418" cy="72121"/>
          </a:xfrm>
        </p:spPr>
      </p:sp>
      <p:pic>
        <p:nvPicPr>
          <p:cNvPr id="22" name="Symbol zastępczy obrazu 21">
            <a:extLst>
              <a:ext uri="{FF2B5EF4-FFF2-40B4-BE49-F238E27FC236}">
                <a16:creationId xmlns:a16="http://schemas.microsoft.com/office/drawing/2014/main" xmlns="" id="{B21A2602-A6AC-4174-AFBE-B90F0028DF5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10995" b="10995"/>
          <a:stretch>
            <a:fillRect/>
          </a:stretch>
        </p:blipFill>
        <p:spPr/>
      </p:pic>
      <p:pic>
        <p:nvPicPr>
          <p:cNvPr id="35" name="Symbol zastępczy obrazu 34">
            <a:extLst>
              <a:ext uri="{FF2B5EF4-FFF2-40B4-BE49-F238E27FC236}">
                <a16:creationId xmlns:a16="http://schemas.microsoft.com/office/drawing/2014/main" xmlns="" id="{C36E0E89-FA41-4126-9D23-42F931F9BA30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/>
          <a:srcRect l="1761" r="1761"/>
          <a:stretch>
            <a:fillRect/>
          </a:stretch>
        </p:blipFill>
        <p:spPr/>
      </p:pic>
      <p:pic>
        <p:nvPicPr>
          <p:cNvPr id="18" name="Symbol zastępczy obrazu 17">
            <a:extLst>
              <a:ext uri="{FF2B5EF4-FFF2-40B4-BE49-F238E27FC236}">
                <a16:creationId xmlns:a16="http://schemas.microsoft.com/office/drawing/2014/main" xmlns="" id="{ADDB2704-48AC-4F01-8E38-56248218068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6747" r="6747"/>
          <a:stretch>
            <a:fillRect/>
          </a:stretch>
        </p:blipFill>
        <p:spPr/>
      </p:pic>
      <p:pic>
        <p:nvPicPr>
          <p:cNvPr id="33" name="Symbol zastępczy obrazu 32">
            <a:extLst>
              <a:ext uri="{FF2B5EF4-FFF2-40B4-BE49-F238E27FC236}">
                <a16:creationId xmlns:a16="http://schemas.microsoft.com/office/drawing/2014/main" xmlns="" id="{D691687A-BC45-4D06-B395-C155B6BDF270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6"/>
          <a:srcRect t="10071" b="100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00086600"/>
      </p:ext>
    </p:extLst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ymbol zastępczy obrazu 11">
            <a:extLst>
              <a:ext uri="{FF2B5EF4-FFF2-40B4-BE49-F238E27FC236}">
                <a16:creationId xmlns:a16="http://schemas.microsoft.com/office/drawing/2014/main" xmlns="" id="{112772F2-CF9D-444D-A397-8F952B2F0E6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11625" b="11625"/>
          <a:stretch>
            <a:fillRect/>
          </a:stretch>
        </p:blipFill>
        <p:spPr/>
      </p:pic>
      <p:pic>
        <p:nvPicPr>
          <p:cNvPr id="14" name="Symbol zastępczy obrazu 13">
            <a:extLst>
              <a:ext uri="{FF2B5EF4-FFF2-40B4-BE49-F238E27FC236}">
                <a16:creationId xmlns:a16="http://schemas.microsoft.com/office/drawing/2014/main" xmlns="" id="{30B813B1-05AB-4351-AEFC-A4E9CBD5AF1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t="15927" b="15927"/>
          <a:stretch>
            <a:fillRect/>
          </a:stretch>
        </p:blipFill>
        <p:spPr/>
      </p:pic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xmlns="" id="{1B0E4923-D890-4A11-9E53-DE86442A0C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03511" y="5919255"/>
            <a:ext cx="7429151" cy="497420"/>
          </a:xfrm>
        </p:spPr>
        <p:txBody>
          <a:bodyPr/>
          <a:lstStyle/>
          <a:p>
            <a:r>
              <a:rPr lang="pl-PL" sz="2400" dirty="0">
                <a:solidFill>
                  <a:srgbClr val="A63121"/>
                </a:solidFill>
                <a:latin typeface="Times New Roman" panose="02020603050405020304"/>
                <a:ea typeface="+mj-ea"/>
                <a:cs typeface="+mj-cs"/>
              </a:rPr>
              <a:t>ŚWIECZNIKI NA WIOSENNE WIECZORY</a:t>
            </a:r>
            <a:endParaRPr lang="pl-PL" dirty="0"/>
          </a:p>
        </p:txBody>
      </p:sp>
      <p:pic>
        <p:nvPicPr>
          <p:cNvPr id="16" name="Symbol zastępczy obrazu 15">
            <a:extLst>
              <a:ext uri="{FF2B5EF4-FFF2-40B4-BE49-F238E27FC236}">
                <a16:creationId xmlns:a16="http://schemas.microsoft.com/office/drawing/2014/main" xmlns="" id="{64DE4793-850F-4C5D-9344-1D111C66BE0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12152" b="121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1613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1703512" y="5748260"/>
            <a:ext cx="8750951" cy="579921"/>
          </a:xfrm>
        </p:spPr>
        <p:txBody>
          <a:bodyPr rtlCol="0"/>
          <a:lstStyle/>
          <a:p>
            <a:pPr rtl="0"/>
            <a:r>
              <a:rPr lang="pl-PL" dirty="0"/>
              <a:t>ŚWIECZNIKI NA WIOSENNE WIECZORY</a:t>
            </a:r>
          </a:p>
        </p:txBody>
      </p:sp>
      <p:pic>
        <p:nvPicPr>
          <p:cNvPr id="16" name="Symbol zastępczy obrazu 15">
            <a:extLst>
              <a:ext uri="{FF2B5EF4-FFF2-40B4-BE49-F238E27FC236}">
                <a16:creationId xmlns:a16="http://schemas.microsoft.com/office/drawing/2014/main" xmlns="" id="{534458DB-5643-4B3D-9B1B-240DEF72E3C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5493" b="5493"/>
          <a:stretch>
            <a:fillRect/>
          </a:stretch>
        </p:blipFill>
        <p:spPr/>
      </p:pic>
      <p:pic>
        <p:nvPicPr>
          <p:cNvPr id="25" name="Symbol zastępczy obrazu 24">
            <a:extLst>
              <a:ext uri="{FF2B5EF4-FFF2-40B4-BE49-F238E27FC236}">
                <a16:creationId xmlns:a16="http://schemas.microsoft.com/office/drawing/2014/main" xmlns="" id="{BB0C5FE8-A782-47F5-BA88-2283931423D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l="17678" r="17678"/>
          <a:stretch>
            <a:fillRect/>
          </a:stretch>
        </p:blipFill>
        <p:spPr/>
      </p:pic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xmlns="" id="{5922C7AD-2FE3-4314-A857-FFA5A799D38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 l="4375" r="43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8392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5360" y="365126"/>
            <a:ext cx="11089232" cy="5224114"/>
          </a:xfrm>
        </p:spPr>
        <p:txBody>
          <a:bodyPr rtlCol="0">
            <a:normAutofit/>
          </a:bodyPr>
          <a:lstStyle/>
          <a:p>
            <a:pPr marL="0" indent="0" algn="ctr"/>
            <a:r>
              <a:rPr lang="pl-PL" sz="2200" dirty="0"/>
              <a:t>Organizacja </a:t>
            </a:r>
            <a:r>
              <a:rPr lang="pl-PL" sz="2200" b="1" dirty="0"/>
              <a:t>Dnia Praktycznego Działania </a:t>
            </a:r>
            <a:r>
              <a:rPr lang="pl-PL" sz="2200" dirty="0"/>
              <a:t>w Zespole Szkół Specjalnych </a:t>
            </a:r>
            <a:br>
              <a:rPr lang="pl-PL" sz="2200" dirty="0"/>
            </a:br>
            <a:r>
              <a:rPr lang="pl-PL" sz="2200" dirty="0"/>
              <a:t>w Czersku stała się już naszą tradycją. Jest to cykliczna impreza dla uczniów klas przysposabiających do pracy, podczas której kładziemy nacisk na zaangażowanie młodzieży </a:t>
            </a:r>
            <a:br>
              <a:rPr lang="pl-PL" sz="2200" dirty="0"/>
            </a:br>
            <a:r>
              <a:rPr lang="pl-PL" sz="2200" dirty="0"/>
              <a:t>w pożyteczne prace. Nasi uczniowie mają okazję wykazać się w wielu dziedzinach. Często zapraszaliśmy z tej okazji do naszej placówki uczniów z innych szkół bądź uczestników WTZ, by integrować się i wspólnie uczyć nowych praktycznych umiejętności.</a:t>
            </a:r>
            <a:br>
              <a:rPr lang="pl-PL" sz="2200" dirty="0"/>
            </a:br>
            <a:r>
              <a:rPr lang="pl-PL" sz="2200" dirty="0"/>
              <a:t/>
            </a:r>
            <a:br>
              <a:rPr lang="pl-PL" sz="2200" dirty="0"/>
            </a:br>
            <a:r>
              <a:rPr lang="pl-PL" sz="2200" dirty="0"/>
              <a:t> </a:t>
            </a:r>
            <a:br>
              <a:rPr lang="pl-PL" sz="2200" dirty="0"/>
            </a:br>
            <a:r>
              <a:rPr lang="pl-PL" sz="2200" dirty="0"/>
              <a:t>Ten rok jest inny… Nie dane nam było przeprowadzić Dnia Praktycznego Działania </a:t>
            </a:r>
            <a:br>
              <a:rPr lang="pl-PL" sz="2200" dirty="0"/>
            </a:br>
            <a:r>
              <a:rPr lang="pl-PL" sz="2200" dirty="0"/>
              <a:t>w tradycyjnej formie, jednak nasi uczniowie dzielnie pracują w swoich domach w ramach zdalnego nauczania. Postanowiliśmy podzielić się zdjęciami ich prac, aby chociaż w ten sposób mogły zostać docenione zaangażowanie i trud uczniów, jaki wkładają w swoje prace. </a:t>
            </a:r>
            <a:br>
              <a:rPr lang="pl-PL" sz="2200" dirty="0"/>
            </a:br>
            <a:r>
              <a:rPr lang="pl-PL" sz="2200" dirty="0"/>
              <a:t/>
            </a:r>
            <a:br>
              <a:rPr lang="pl-PL" sz="2200" dirty="0"/>
            </a:br>
            <a:r>
              <a:rPr lang="pl-PL" sz="2200" dirty="0"/>
              <a:t>Zapraszamy do obejrzenia prezentacji </a:t>
            </a:r>
            <a:r>
              <a:rPr lang="pl-PL" sz="2200" dirty="0">
                <a:sym typeface="Wingdings" panose="05000000000000000000" pitchFamily="2" charset="2"/>
              </a:rPr>
              <a:t>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93572411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>
          <a:xfrm>
            <a:off x="9480376" y="4733497"/>
            <a:ext cx="2514600" cy="1539874"/>
          </a:xfrm>
        </p:spPr>
        <p:txBody>
          <a:bodyPr rtlCol="0"/>
          <a:lstStyle/>
          <a:p>
            <a:pPr algn="ctr" rtl="0"/>
            <a:r>
              <a:rPr lang="pl-PL" dirty="0"/>
              <a:t>PRACE </a:t>
            </a:r>
            <a:br>
              <a:rPr lang="pl-PL" dirty="0"/>
            </a:br>
            <a:r>
              <a:rPr lang="pl-PL" dirty="0"/>
              <a:t>Z UŻYCIEM TKANIN</a:t>
            </a:r>
          </a:p>
        </p:txBody>
      </p:sp>
      <p:pic>
        <p:nvPicPr>
          <p:cNvPr id="19" name="Symbol zastępczy obrazu 18">
            <a:extLst>
              <a:ext uri="{FF2B5EF4-FFF2-40B4-BE49-F238E27FC236}">
                <a16:creationId xmlns:a16="http://schemas.microsoft.com/office/drawing/2014/main" xmlns="" id="{A8A6E685-4384-420A-90A5-0383D3D1E723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l="4975" r="4975"/>
          <a:stretch>
            <a:fillRect/>
          </a:stretch>
        </p:blipFill>
        <p:spPr/>
      </p:pic>
      <p:pic>
        <p:nvPicPr>
          <p:cNvPr id="17" name="Symbol zastępczy obrazu 16">
            <a:extLst>
              <a:ext uri="{FF2B5EF4-FFF2-40B4-BE49-F238E27FC236}">
                <a16:creationId xmlns:a16="http://schemas.microsoft.com/office/drawing/2014/main" xmlns="" id="{90CFD1A1-17A6-41C0-B38B-8757BBDCA30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6770" b="6770"/>
          <a:stretch>
            <a:fillRect/>
          </a:stretch>
        </p:blipFill>
        <p:spPr/>
      </p:pic>
      <p:pic>
        <p:nvPicPr>
          <p:cNvPr id="21" name="Symbol zastępczy obrazu 20">
            <a:extLst>
              <a:ext uri="{FF2B5EF4-FFF2-40B4-BE49-F238E27FC236}">
                <a16:creationId xmlns:a16="http://schemas.microsoft.com/office/drawing/2014/main" xmlns="" id="{DB1AA54C-2F28-4B86-85EC-87E9DB3E6FCE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/>
          <a:srcRect t="9054" b="9054"/>
          <a:stretch>
            <a:fillRect/>
          </a:stretch>
        </p:blipFill>
        <p:spPr/>
      </p:pic>
      <p:pic>
        <p:nvPicPr>
          <p:cNvPr id="28" name="Symbol zastępczy obrazu 27">
            <a:extLst>
              <a:ext uri="{FF2B5EF4-FFF2-40B4-BE49-F238E27FC236}">
                <a16:creationId xmlns:a16="http://schemas.microsoft.com/office/drawing/2014/main" xmlns="" id="{66325DC6-2F13-4DDD-BF33-B57228486E4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/>
          <a:srcRect t="19703" b="197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4428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3431704" y="5748260"/>
            <a:ext cx="7022758" cy="579921"/>
          </a:xfrm>
        </p:spPr>
        <p:txBody>
          <a:bodyPr rtlCol="0"/>
          <a:lstStyle/>
          <a:p>
            <a:pPr rtl="0"/>
            <a:r>
              <a:rPr lang="pl-PL" dirty="0"/>
              <a:t>PLASTIKOWE OZDOBY</a:t>
            </a:r>
          </a:p>
        </p:txBody>
      </p:sp>
      <p:pic>
        <p:nvPicPr>
          <p:cNvPr id="12" name="Symbol zastępczy obrazu 11">
            <a:extLst>
              <a:ext uri="{FF2B5EF4-FFF2-40B4-BE49-F238E27FC236}">
                <a16:creationId xmlns:a16="http://schemas.microsoft.com/office/drawing/2014/main" xmlns="" id="{3143FAD2-7CE2-49B9-84A1-109B91AD2AC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4563" b="14563"/>
          <a:stretch>
            <a:fillRect/>
          </a:stretch>
        </p:blipFill>
        <p:spPr/>
      </p:pic>
      <p:pic>
        <p:nvPicPr>
          <p:cNvPr id="16" name="Symbol zastępczy obrazu 15">
            <a:extLst>
              <a:ext uri="{FF2B5EF4-FFF2-40B4-BE49-F238E27FC236}">
                <a16:creationId xmlns:a16="http://schemas.microsoft.com/office/drawing/2014/main" xmlns="" id="{62D3B8CE-A9C3-43A7-8DB5-B96D73266C1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1443" r="1443"/>
          <a:stretch>
            <a:fillRect/>
          </a:stretch>
        </p:blipFill>
        <p:spPr/>
      </p:pic>
      <p:pic>
        <p:nvPicPr>
          <p:cNvPr id="18" name="Symbol zastępczy obrazu 17">
            <a:extLst>
              <a:ext uri="{FF2B5EF4-FFF2-40B4-BE49-F238E27FC236}">
                <a16:creationId xmlns:a16="http://schemas.microsoft.com/office/drawing/2014/main" xmlns="" id="{81978E33-C7FC-4A64-9F66-AC7311A3804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/>
          <a:srcRect l="1067" r="10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5050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3431704" y="5748260"/>
            <a:ext cx="7022758" cy="579921"/>
          </a:xfrm>
        </p:spPr>
        <p:txBody>
          <a:bodyPr rtlCol="0"/>
          <a:lstStyle/>
          <a:p>
            <a:pPr rtl="0"/>
            <a:r>
              <a:rPr lang="pl-PL" dirty="0"/>
              <a:t>HAFT KRZYŻYKOWY</a:t>
            </a:r>
          </a:p>
        </p:txBody>
      </p:sp>
      <p:pic>
        <p:nvPicPr>
          <p:cNvPr id="11" name="Symbol zastępczy obrazu 10">
            <a:extLst>
              <a:ext uri="{FF2B5EF4-FFF2-40B4-BE49-F238E27FC236}">
                <a16:creationId xmlns:a16="http://schemas.microsoft.com/office/drawing/2014/main" xmlns="" id="{FA4B3204-62A8-4B53-AA35-0A8CDB3F3B3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1211" r="11211"/>
          <a:stretch>
            <a:fillRect/>
          </a:stretch>
        </p:blipFill>
        <p:spPr/>
      </p:pic>
      <p:pic>
        <p:nvPicPr>
          <p:cNvPr id="14" name="Symbol zastępczy obrazu 13">
            <a:extLst>
              <a:ext uri="{FF2B5EF4-FFF2-40B4-BE49-F238E27FC236}">
                <a16:creationId xmlns:a16="http://schemas.microsoft.com/office/drawing/2014/main" xmlns="" id="{E9F14E7E-65CA-4950-8ECF-A19B59D6545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1281" r="1281"/>
          <a:stretch>
            <a:fillRect/>
          </a:stretch>
        </p:blipFill>
        <p:spPr/>
      </p:pic>
      <p:pic>
        <p:nvPicPr>
          <p:cNvPr id="17" name="Symbol zastępczy obrazu 16">
            <a:extLst>
              <a:ext uri="{FF2B5EF4-FFF2-40B4-BE49-F238E27FC236}">
                <a16:creationId xmlns:a16="http://schemas.microsoft.com/office/drawing/2014/main" xmlns="" id="{DEE07715-1E93-41E1-A61E-C1632E71479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/>
          <a:srcRect l="1389" r="13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6972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023392"/>
          </a:xfrm>
        </p:spPr>
        <p:txBody>
          <a:bodyPr rtlCol="0">
            <a:normAutofit/>
          </a:bodyPr>
          <a:lstStyle/>
          <a:p>
            <a:pPr rtl="0"/>
            <a:r>
              <a:rPr lang="pl-PL" sz="6000" dirty="0"/>
              <a:t>Prace ogrodnicze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3215680" y="1772817"/>
            <a:ext cx="5688632" cy="2722984"/>
          </a:xfrm>
        </p:spPr>
        <p:txBody>
          <a:bodyPr rtlCol="0">
            <a:normAutofit/>
          </a:bodyPr>
          <a:lstStyle/>
          <a:p>
            <a:pPr algn="just"/>
            <a:r>
              <a:rPr lang="pl-PL" dirty="0"/>
              <a:t>Uczniowie klas PDP w sposób szczególny dbają o kwiaty na szkolnym boisku. Mają pod swoją opieką także mały ogródek warzywny. Wykonują prace porządkowe na cmentarzu honorowym. </a:t>
            </a:r>
          </a:p>
          <a:p>
            <a:pPr algn="just"/>
            <a:r>
              <a:rPr lang="pl-PL" dirty="0"/>
              <a:t>Teraz z dużym zaangażowaniem troszczą się o przydomowe ogródki i tereny zielone.</a:t>
            </a:r>
          </a:p>
        </p:txBody>
      </p:sp>
    </p:spTree>
    <p:extLst>
      <p:ext uri="{BB962C8B-B14F-4D97-AF65-F5344CB8AC3E}">
        <p14:creationId xmlns:p14="http://schemas.microsoft.com/office/powerpoint/2010/main" val="34451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3215680" y="5748260"/>
            <a:ext cx="3816424" cy="716513"/>
          </a:xfrm>
        </p:spPr>
        <p:txBody>
          <a:bodyPr rtlCol="0">
            <a:normAutofit/>
          </a:bodyPr>
          <a:lstStyle/>
          <a:p>
            <a:pPr rtl="0"/>
            <a:r>
              <a:rPr lang="pl-PL" dirty="0"/>
              <a:t>ZIELEŃ WOKÓŁ DOMU</a:t>
            </a:r>
          </a:p>
        </p:txBody>
      </p:sp>
      <p:pic>
        <p:nvPicPr>
          <p:cNvPr id="5" name="Symbol zastępczy obrazu 4">
            <a:extLst>
              <a:ext uri="{FF2B5EF4-FFF2-40B4-BE49-F238E27FC236}">
                <a16:creationId xmlns:a16="http://schemas.microsoft.com/office/drawing/2014/main" xmlns="" id="{6E3E989F-F6A8-4064-A531-3ECA805D3B7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4551" b="14551"/>
          <a:stretch>
            <a:fillRect/>
          </a:stretch>
        </p:blipFill>
        <p:spPr/>
      </p:pic>
      <p:pic>
        <p:nvPicPr>
          <p:cNvPr id="14" name="Symbol zastępczy obrazu 13">
            <a:extLst>
              <a:ext uri="{FF2B5EF4-FFF2-40B4-BE49-F238E27FC236}">
                <a16:creationId xmlns:a16="http://schemas.microsoft.com/office/drawing/2014/main" xmlns="" id="{E32BCE16-F8D3-4BDE-AFF1-12A4241D8B9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t="20631" b="20631"/>
          <a:stretch>
            <a:fillRect/>
          </a:stretch>
        </p:blipFill>
        <p:spPr/>
      </p:pic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xmlns="" id="{BCD7F3CE-9C2F-4D2F-B29C-6F760B2CED0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 t="11373" b="113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7210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Obraz 32">
            <a:extLst>
              <a:ext uri="{FF2B5EF4-FFF2-40B4-BE49-F238E27FC236}">
                <a16:creationId xmlns:a16="http://schemas.microsoft.com/office/drawing/2014/main" xmlns="" id="{5C85AA6A-0431-431E-9CA6-3A5B4724F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857" y="3179042"/>
            <a:ext cx="8102286" cy="49991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2EEFBA1-F767-407F-AAA3-C02D9C7A0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7688" y="5877272"/>
            <a:ext cx="5844975" cy="587501"/>
          </a:xfrm>
        </p:spPr>
        <p:txBody>
          <a:bodyPr/>
          <a:lstStyle/>
          <a:p>
            <a:r>
              <a:rPr lang="pl-PL" dirty="0"/>
              <a:t>ZIELEŃ WOKÓŁ DOMU</a:t>
            </a:r>
          </a:p>
        </p:txBody>
      </p:sp>
      <p:pic>
        <p:nvPicPr>
          <p:cNvPr id="24" name="Symbol zastępczy obrazu 23">
            <a:extLst>
              <a:ext uri="{FF2B5EF4-FFF2-40B4-BE49-F238E27FC236}">
                <a16:creationId xmlns:a16="http://schemas.microsoft.com/office/drawing/2014/main" xmlns="" id="{3BC941B5-4E9F-4846-930E-7BA171287FA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4551" b="14551"/>
          <a:stretch>
            <a:fillRect/>
          </a:stretch>
        </p:blipFill>
        <p:spPr/>
      </p:pic>
      <p:pic>
        <p:nvPicPr>
          <p:cNvPr id="28" name="Symbol zastępczy obrazu 27">
            <a:extLst>
              <a:ext uri="{FF2B5EF4-FFF2-40B4-BE49-F238E27FC236}">
                <a16:creationId xmlns:a16="http://schemas.microsoft.com/office/drawing/2014/main" xmlns="" id="{66A37A3F-6488-4C49-81B1-7C658784CC8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t="11373" b="11373"/>
          <a:stretch>
            <a:fillRect/>
          </a:stretch>
        </p:blipFill>
        <p:spPr/>
      </p:pic>
      <p:pic>
        <p:nvPicPr>
          <p:cNvPr id="32" name="Symbol zastępczy obrazu 31">
            <a:extLst>
              <a:ext uri="{FF2B5EF4-FFF2-40B4-BE49-F238E27FC236}">
                <a16:creationId xmlns:a16="http://schemas.microsoft.com/office/drawing/2014/main" xmlns="" id="{ACE84D99-8BFC-4E8E-8E56-9D71D46FC9F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/>
          <a:srcRect t="4270" b="42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268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2207568" y="5748260"/>
            <a:ext cx="8246894" cy="579921"/>
          </a:xfrm>
        </p:spPr>
        <p:txBody>
          <a:bodyPr rtlCol="0"/>
          <a:lstStyle/>
          <a:p>
            <a:pPr rtl="0"/>
            <a:r>
              <a:rPr lang="pl-PL" dirty="0"/>
              <a:t>ROŚLINY W NASZYCH DOMACH</a:t>
            </a:r>
          </a:p>
        </p:txBody>
      </p:sp>
      <p:pic>
        <p:nvPicPr>
          <p:cNvPr id="5" name="Symbol zastępczy obrazu 4">
            <a:extLst>
              <a:ext uri="{FF2B5EF4-FFF2-40B4-BE49-F238E27FC236}">
                <a16:creationId xmlns:a16="http://schemas.microsoft.com/office/drawing/2014/main" xmlns="" id="{5AFC15A0-0BF0-467B-AD27-A4D3287A21C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4551" b="14551"/>
          <a:stretch>
            <a:fillRect/>
          </a:stretch>
        </p:blipFill>
        <p:spPr/>
      </p:pic>
      <p:pic>
        <p:nvPicPr>
          <p:cNvPr id="10" name="Symbol zastępczy obrazu 9">
            <a:extLst>
              <a:ext uri="{FF2B5EF4-FFF2-40B4-BE49-F238E27FC236}">
                <a16:creationId xmlns:a16="http://schemas.microsoft.com/office/drawing/2014/main" xmlns="" id="{FB97D5AA-E2BA-431C-81E7-5FF70CDA1F7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1459" r="1459"/>
          <a:stretch>
            <a:fillRect/>
          </a:stretch>
        </p:blipFill>
        <p:spPr/>
      </p:pic>
      <p:pic>
        <p:nvPicPr>
          <p:cNvPr id="12" name="Symbol zastępczy obrazu 11">
            <a:extLst>
              <a:ext uri="{FF2B5EF4-FFF2-40B4-BE49-F238E27FC236}">
                <a16:creationId xmlns:a16="http://schemas.microsoft.com/office/drawing/2014/main" xmlns="" id="{50D3435A-ACDD-48C6-ACD5-3CF21F20512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/>
          <a:srcRect t="4270" b="42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1715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3359696" y="5748260"/>
            <a:ext cx="7094766" cy="579921"/>
          </a:xfrm>
        </p:spPr>
        <p:txBody>
          <a:bodyPr rtlCol="0"/>
          <a:lstStyle/>
          <a:p>
            <a:pPr rtl="0"/>
            <a:r>
              <a:rPr lang="pl-PL" dirty="0"/>
              <a:t>W OGRODZIE I NA POLU</a:t>
            </a:r>
          </a:p>
        </p:txBody>
      </p:sp>
      <p:pic>
        <p:nvPicPr>
          <p:cNvPr id="3" name="Symbol zastępczy obrazu 2">
            <a:extLst>
              <a:ext uri="{FF2B5EF4-FFF2-40B4-BE49-F238E27FC236}">
                <a16:creationId xmlns:a16="http://schemas.microsoft.com/office/drawing/2014/main" xmlns="" id="{AD4D1E5F-F6E4-48DB-9120-6EA9304CB0E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4551" b="14551"/>
          <a:stretch>
            <a:fillRect/>
          </a:stretch>
        </p:blipFill>
        <p:spPr/>
      </p:pic>
      <p:pic>
        <p:nvPicPr>
          <p:cNvPr id="13" name="Symbol zastępczy obrazu 12">
            <a:extLst>
              <a:ext uri="{FF2B5EF4-FFF2-40B4-BE49-F238E27FC236}">
                <a16:creationId xmlns:a16="http://schemas.microsoft.com/office/drawing/2014/main" xmlns="" id="{4E65DCF7-97C0-4803-A3B2-4BE33D2B72B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t="8172" b="8172"/>
          <a:stretch>
            <a:fillRect/>
          </a:stretch>
        </p:blipFill>
        <p:spPr/>
      </p:pic>
      <p:pic>
        <p:nvPicPr>
          <p:cNvPr id="8" name="Symbol zastępczy obrazu 7">
            <a:extLst>
              <a:ext uri="{FF2B5EF4-FFF2-40B4-BE49-F238E27FC236}">
                <a16:creationId xmlns:a16="http://schemas.microsoft.com/office/drawing/2014/main" xmlns="" id="{6C1998FE-6D67-413E-853C-3F215CB8C88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/>
          <a:srcRect t="4270" b="42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0697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3359696" y="5748260"/>
            <a:ext cx="7094766" cy="579921"/>
          </a:xfrm>
        </p:spPr>
        <p:txBody>
          <a:bodyPr rtlCol="0"/>
          <a:lstStyle/>
          <a:p>
            <a:pPr rtl="0"/>
            <a:r>
              <a:rPr lang="pl-PL" dirty="0"/>
              <a:t>W OGRODZIE I NA POLU</a:t>
            </a:r>
          </a:p>
        </p:txBody>
      </p:sp>
      <p:pic>
        <p:nvPicPr>
          <p:cNvPr id="14" name="Symbol zastępczy obrazu 13">
            <a:extLst>
              <a:ext uri="{FF2B5EF4-FFF2-40B4-BE49-F238E27FC236}">
                <a16:creationId xmlns:a16="http://schemas.microsoft.com/office/drawing/2014/main" xmlns="" id="{4E3DAF2C-72C5-43CC-8FAD-2F3332A3766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4551" b="14551"/>
          <a:stretch>
            <a:fillRect/>
          </a:stretch>
        </p:blipFill>
        <p:spPr/>
      </p:pic>
      <p:pic>
        <p:nvPicPr>
          <p:cNvPr id="16" name="Symbol zastępczy obrazu 15">
            <a:extLst>
              <a:ext uri="{FF2B5EF4-FFF2-40B4-BE49-F238E27FC236}">
                <a16:creationId xmlns:a16="http://schemas.microsoft.com/office/drawing/2014/main" xmlns="" id="{AECD83AC-262A-4618-A1CB-FBA2C73ED2F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1459" r="1459"/>
          <a:stretch>
            <a:fillRect/>
          </a:stretch>
        </p:blipFill>
        <p:spPr/>
      </p:pic>
      <p:pic>
        <p:nvPicPr>
          <p:cNvPr id="18" name="Symbol zastępczy obrazu 17">
            <a:extLst>
              <a:ext uri="{FF2B5EF4-FFF2-40B4-BE49-F238E27FC236}">
                <a16:creationId xmlns:a16="http://schemas.microsoft.com/office/drawing/2014/main" xmlns="" id="{61E107E4-9AFC-4AE1-A5D4-445210817C5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/>
          <a:srcRect t="4270" b="42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4179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1775D5F-84C5-47B3-858F-30C731CF2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dirty="0"/>
              <a:t>Prace stolarskie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DCF01992-9E7A-48DE-8EB9-BFAAAA81A4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07496" cy="286280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dirty="0"/>
              <a:t>Uczniowie podczas zajęć często wykonują prace w drewnie. Tworzą ozdoby oraz przedmioty użytkowe.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dirty="0"/>
              <a:t>Swoje umiejętności nabyte w szkole wykorzystują chętnie w domu.</a:t>
            </a:r>
          </a:p>
        </p:txBody>
      </p:sp>
    </p:spTree>
    <p:extLst>
      <p:ext uri="{BB962C8B-B14F-4D97-AF65-F5344CB8AC3E}">
        <p14:creationId xmlns:p14="http://schemas.microsoft.com/office/powerpoint/2010/main" val="100201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143672" y="533400"/>
            <a:ext cx="7524328" cy="1828800"/>
          </a:xfrm>
        </p:spPr>
        <p:txBody>
          <a:bodyPr rtlCol="0">
            <a:normAutofit/>
          </a:bodyPr>
          <a:lstStyle/>
          <a:p>
            <a:pPr rtl="0"/>
            <a:r>
              <a:rPr lang="pl-PL" sz="6000" dirty="0"/>
              <a:t>Prace kulinarne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3352800" y="2438399"/>
            <a:ext cx="5767536" cy="2057401"/>
          </a:xfrm>
        </p:spPr>
        <p:txBody>
          <a:bodyPr rtlCol="0">
            <a:normAutofit/>
          </a:bodyPr>
          <a:lstStyle/>
          <a:p>
            <a:pPr algn="just" rtl="0"/>
            <a:r>
              <a:rPr lang="pl-PL" dirty="0"/>
              <a:t>Uczniowie klas PDP bardzo chętnie angażują się w gotowanie. Podczas zajęć w szkole przygotowujemy mnóstwo smacznych dań. </a:t>
            </a:r>
          </a:p>
          <a:p>
            <a:pPr rtl="0"/>
            <a:r>
              <a:rPr lang="pl-PL" dirty="0"/>
              <a:t>Obejrzymy teraz, jak młodzież rozwija swoje kulinarne zainteresowania w domu </a:t>
            </a:r>
            <a:r>
              <a:rPr lang="pl-PL" dirty="0">
                <a:sym typeface="Wingdings" panose="05000000000000000000" pitchFamily="2" charset="2"/>
              </a:rPr>
              <a:t>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84342303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768B895-F437-459B-9CD5-11DFFDE06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PRACE STOLARSKIE</a:t>
            </a:r>
            <a:br>
              <a:rPr lang="pl-PL" dirty="0"/>
            </a:br>
            <a:endParaRPr lang="pl-PL" dirty="0"/>
          </a:p>
        </p:txBody>
      </p:sp>
      <p:pic>
        <p:nvPicPr>
          <p:cNvPr id="8" name="Symbol zastępczy obrazu 7">
            <a:extLst>
              <a:ext uri="{FF2B5EF4-FFF2-40B4-BE49-F238E27FC236}">
                <a16:creationId xmlns:a16="http://schemas.microsoft.com/office/drawing/2014/main" xmlns="" id="{0C5DD59D-ABD1-43BF-96A9-D11ED6B1152B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t="17739" b="17739"/>
          <a:stretch>
            <a:fillRect/>
          </a:stretch>
        </p:blipFill>
        <p:spPr/>
      </p:pic>
      <p:pic>
        <p:nvPicPr>
          <p:cNvPr id="18" name="Symbol zastępczy obrazu 17">
            <a:extLst>
              <a:ext uri="{FF2B5EF4-FFF2-40B4-BE49-F238E27FC236}">
                <a16:creationId xmlns:a16="http://schemas.microsoft.com/office/drawing/2014/main" xmlns="" id="{C3AE2278-5824-4DEC-AFB3-171BDC42E49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20587" b="20587"/>
          <a:stretch>
            <a:fillRect/>
          </a:stretch>
        </p:blipFill>
        <p:spPr/>
      </p:pic>
      <p:pic>
        <p:nvPicPr>
          <p:cNvPr id="14" name="Symbol zastępczy obrazu 13">
            <a:extLst>
              <a:ext uri="{FF2B5EF4-FFF2-40B4-BE49-F238E27FC236}">
                <a16:creationId xmlns:a16="http://schemas.microsoft.com/office/drawing/2014/main" xmlns="" id="{7057FC0C-D052-4E81-B9F9-65B4F2A7E9E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13401" b="13401"/>
          <a:stretch>
            <a:fillRect/>
          </a:stretch>
        </p:blipFill>
        <p:spPr/>
      </p:pic>
      <p:pic>
        <p:nvPicPr>
          <p:cNvPr id="19" name="Symbol zastępczy obrazu 18">
            <a:extLst>
              <a:ext uri="{FF2B5EF4-FFF2-40B4-BE49-F238E27FC236}">
                <a16:creationId xmlns:a16="http://schemas.microsoft.com/office/drawing/2014/main" xmlns="" id="{BE62DA64-315F-4E65-897F-E60F4F36843E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/>
          <a:srcRect t="25433" b="254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772949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023392"/>
          </a:xfrm>
        </p:spPr>
        <p:txBody>
          <a:bodyPr rtlCol="0">
            <a:normAutofit/>
          </a:bodyPr>
          <a:lstStyle/>
          <a:p>
            <a:pPr rtl="0"/>
            <a:r>
              <a:rPr lang="pl-PL" sz="6000" dirty="0"/>
              <a:t>Prace domowe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3215680" y="1772817"/>
            <a:ext cx="5904656" cy="2722984"/>
          </a:xfrm>
        </p:spPr>
        <p:txBody>
          <a:bodyPr rtlCol="0">
            <a:normAutofit/>
          </a:bodyPr>
          <a:lstStyle/>
          <a:p>
            <a:pPr algn="just"/>
            <a:r>
              <a:rPr lang="pl-PL" dirty="0"/>
              <a:t>W domu zawsze znajdzie się coś do zrobienia. Nasi uczniowie w ramach zajęć sprzątają, opiekują się zwierzętami, </a:t>
            </a:r>
          </a:p>
        </p:txBody>
      </p:sp>
    </p:spTree>
    <p:extLst>
      <p:ext uri="{BB962C8B-B14F-4D97-AF65-F5344CB8AC3E}">
        <p14:creationId xmlns:p14="http://schemas.microsoft.com/office/powerpoint/2010/main" val="23629367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1487489" y="5748260"/>
            <a:ext cx="8966974" cy="579921"/>
          </a:xfrm>
        </p:spPr>
        <p:txBody>
          <a:bodyPr rtlCol="0">
            <a:normAutofit/>
          </a:bodyPr>
          <a:lstStyle/>
          <a:p>
            <a:r>
              <a:rPr lang="pl-PL" sz="2800" dirty="0"/>
              <a:t>OPIEKA NAD ZWIERZĘTAMI DOMOWYMI</a:t>
            </a:r>
          </a:p>
        </p:txBody>
      </p:sp>
      <p:pic>
        <p:nvPicPr>
          <p:cNvPr id="17" name="Symbol zastępczy obrazu 16">
            <a:extLst>
              <a:ext uri="{FF2B5EF4-FFF2-40B4-BE49-F238E27FC236}">
                <a16:creationId xmlns:a16="http://schemas.microsoft.com/office/drawing/2014/main" xmlns="" id="{1F0F7E60-DBD6-4DC3-93AE-BF2D7F0A0BB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459" r="1459"/>
          <a:stretch>
            <a:fillRect/>
          </a:stretch>
        </p:blipFill>
        <p:spPr/>
      </p:pic>
      <p:pic>
        <p:nvPicPr>
          <p:cNvPr id="22" name="Symbol zastępczy obrazu 21">
            <a:extLst>
              <a:ext uri="{FF2B5EF4-FFF2-40B4-BE49-F238E27FC236}">
                <a16:creationId xmlns:a16="http://schemas.microsoft.com/office/drawing/2014/main" xmlns="" id="{15179244-1BA1-498F-9E39-35000896D5C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t="4270" b="4270"/>
          <a:stretch>
            <a:fillRect/>
          </a:stretch>
        </p:blipFill>
        <p:spPr/>
      </p:pic>
      <p:pic>
        <p:nvPicPr>
          <p:cNvPr id="20" name="Symbol zastępczy obrazu 19">
            <a:extLst>
              <a:ext uri="{FF2B5EF4-FFF2-40B4-BE49-F238E27FC236}">
                <a16:creationId xmlns:a16="http://schemas.microsoft.com/office/drawing/2014/main" xmlns="" id="{4F8104B6-60A4-4A35-99D3-3C110BF087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t="14551" b="145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16196174"/>
      </p:ext>
    </p:extLst>
  </p:cSld>
  <p:clrMapOvr>
    <a:masterClrMapping/>
  </p:clrMapOvr>
  <p:transition spd="slow" advTm="4000">
    <p:wheel spokes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529CA82-A455-414B-B322-9265A982B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5720" y="5805265"/>
            <a:ext cx="5556943" cy="611410"/>
          </a:xfrm>
        </p:spPr>
        <p:txBody>
          <a:bodyPr/>
          <a:lstStyle/>
          <a:p>
            <a:r>
              <a:rPr lang="pl-PL" dirty="0"/>
              <a:t>SPRZĄTANIE W DOMU</a:t>
            </a:r>
          </a:p>
        </p:txBody>
      </p:sp>
      <p:pic>
        <p:nvPicPr>
          <p:cNvPr id="32" name="Symbol zastępczy obrazu 31">
            <a:extLst>
              <a:ext uri="{FF2B5EF4-FFF2-40B4-BE49-F238E27FC236}">
                <a16:creationId xmlns:a16="http://schemas.microsoft.com/office/drawing/2014/main" xmlns="" id="{B2BD5275-E42E-4BC9-A029-00E36E67D4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5629" b="5629"/>
          <a:stretch>
            <a:fillRect/>
          </a:stretch>
        </p:blipFill>
        <p:spPr/>
      </p:pic>
      <p:pic>
        <p:nvPicPr>
          <p:cNvPr id="30" name="Symbol zastępczy obrazu 29">
            <a:extLst>
              <a:ext uri="{FF2B5EF4-FFF2-40B4-BE49-F238E27FC236}">
                <a16:creationId xmlns:a16="http://schemas.microsoft.com/office/drawing/2014/main" xmlns="" id="{AC8C6B81-028C-4102-978B-9136CAD43C8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t="9631" b="9631"/>
          <a:stretch>
            <a:fillRect/>
          </a:stretch>
        </p:blipFill>
        <p:spPr/>
      </p:pic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xmlns="" id="{16B04BD3-F24F-411C-901A-4F45CAFE3CB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t="13376" b="133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1622566"/>
      </p:ext>
    </p:extLst>
  </p:cSld>
  <p:clrMapOvr>
    <a:masterClrMapping/>
  </p:clrMapOvr>
  <p:transition spd="slow">
    <p:wheel spokes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529CA82-A455-414B-B322-9265A982B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5720" y="5805265"/>
            <a:ext cx="5556943" cy="611410"/>
          </a:xfrm>
        </p:spPr>
        <p:txBody>
          <a:bodyPr/>
          <a:lstStyle/>
          <a:p>
            <a:r>
              <a:rPr lang="pl-PL" dirty="0"/>
              <a:t>SPRZĄTANIE W DOMU</a:t>
            </a:r>
          </a:p>
        </p:txBody>
      </p:sp>
      <p:pic>
        <p:nvPicPr>
          <p:cNvPr id="22" name="Symbol zastępczy obrazu 21">
            <a:extLst>
              <a:ext uri="{FF2B5EF4-FFF2-40B4-BE49-F238E27FC236}">
                <a16:creationId xmlns:a16="http://schemas.microsoft.com/office/drawing/2014/main" xmlns="" id="{8241F241-11F2-4313-82CB-1578711698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4792" b="24792"/>
          <a:stretch>
            <a:fillRect/>
          </a:stretch>
        </p:blipFill>
        <p:spPr/>
      </p:pic>
      <p:pic>
        <p:nvPicPr>
          <p:cNvPr id="20" name="Symbol zastępczy obrazu 19">
            <a:extLst>
              <a:ext uri="{FF2B5EF4-FFF2-40B4-BE49-F238E27FC236}">
                <a16:creationId xmlns:a16="http://schemas.microsoft.com/office/drawing/2014/main" xmlns="" id="{AA127134-0332-4B4F-8470-44A0C397C95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16866" b="16866"/>
          <a:stretch>
            <a:fillRect/>
          </a:stretch>
        </p:blipFill>
        <p:spPr/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FE981794-76A1-42F1-9456-A5AFBEFC872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/>
          <a:srcRect t="4270" b="4270"/>
          <a:stretch/>
        </p:blipFill>
        <p:spPr/>
      </p:pic>
    </p:spTree>
    <p:extLst>
      <p:ext uri="{BB962C8B-B14F-4D97-AF65-F5344CB8AC3E}">
        <p14:creationId xmlns:p14="http://schemas.microsoft.com/office/powerpoint/2010/main" val="3385281675"/>
      </p:ext>
    </p:extLst>
  </p:cSld>
  <p:clrMapOvr>
    <a:masterClrMapping/>
  </p:clrMapOvr>
  <p:transition spd="slow">
    <p:wheel spokes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B0A2D03-C710-4AD7-8804-9B7AF1F37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7728" y="5748260"/>
            <a:ext cx="5484935" cy="528877"/>
          </a:xfrm>
        </p:spPr>
        <p:txBody>
          <a:bodyPr/>
          <a:lstStyle/>
          <a:p>
            <a:r>
              <a:rPr lang="pl-PL" dirty="0"/>
              <a:t>PORZĄDKI W SZAFIE</a:t>
            </a:r>
          </a:p>
        </p:txBody>
      </p:sp>
      <p:pic>
        <p:nvPicPr>
          <p:cNvPr id="8" name="Symbol zastępczy obrazu 7">
            <a:extLst>
              <a:ext uri="{FF2B5EF4-FFF2-40B4-BE49-F238E27FC236}">
                <a16:creationId xmlns:a16="http://schemas.microsoft.com/office/drawing/2014/main" xmlns="" id="{2684C5FC-6D1F-4DA0-A08F-BA79A99603C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801" b="8801"/>
          <a:stretch>
            <a:fillRect/>
          </a:stretch>
        </p:blipFill>
        <p:spPr/>
      </p:pic>
      <p:pic>
        <p:nvPicPr>
          <p:cNvPr id="10" name="Symbol zastępczy obrazu 9">
            <a:extLst>
              <a:ext uri="{FF2B5EF4-FFF2-40B4-BE49-F238E27FC236}">
                <a16:creationId xmlns:a16="http://schemas.microsoft.com/office/drawing/2014/main" xmlns="" id="{5B64E0D3-92D2-4922-9293-ACC2C4292FB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13376" b="13376"/>
          <a:stretch>
            <a:fillRect/>
          </a:stretch>
        </p:blipFill>
        <p:spPr/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8E1CC4DE-D7D2-4A71-BBEB-79A01C501E8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/>
          <a:srcRect t="4270" b="4270"/>
          <a:stretch/>
        </p:blipFill>
        <p:spPr/>
      </p:pic>
    </p:spTree>
    <p:extLst>
      <p:ext uri="{BB962C8B-B14F-4D97-AF65-F5344CB8AC3E}">
        <p14:creationId xmlns:p14="http://schemas.microsoft.com/office/powerpoint/2010/main" val="2699231233"/>
      </p:ext>
    </p:extLst>
  </p:cSld>
  <p:clrMapOvr>
    <a:masterClrMapping/>
  </p:clrMapOvr>
  <p:transition spd="slow">
    <p:wheel spokes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DC75130-5449-4AB3-9D19-7B3312A04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9656" y="533400"/>
            <a:ext cx="5184576" cy="1383432"/>
          </a:xfrm>
        </p:spPr>
        <p:txBody>
          <a:bodyPr/>
          <a:lstStyle/>
          <a:p>
            <a:r>
              <a:rPr lang="pl-PL" dirty="0"/>
              <a:t>Kochani uczniowie!!!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56E80AA9-FB0A-450F-9C3E-01CCC6865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99656" y="1412776"/>
            <a:ext cx="6048651" cy="3528393"/>
          </a:xfrm>
        </p:spPr>
        <p:txBody>
          <a:bodyPr>
            <a:normAutofit fontScale="92500" lnSpcReduction="20000"/>
          </a:bodyPr>
          <a:lstStyle/>
          <a:p>
            <a:r>
              <a:rPr lang="pl-PL" dirty="0"/>
              <a:t>Serdecznie dziękujemy za przesyłane zdjęcia. </a:t>
            </a:r>
            <a:br>
              <a:rPr lang="pl-PL" dirty="0"/>
            </a:br>
            <a:r>
              <a:rPr lang="pl-PL" dirty="0"/>
              <a:t>Jest nam bardzo miło, że tak dzielnie pracujecie </a:t>
            </a:r>
            <a:br>
              <a:rPr lang="pl-PL" dirty="0"/>
            </a:br>
            <a:r>
              <a:rPr lang="pl-PL" dirty="0"/>
              <a:t>w swoich domach. Widzimy, jak wiele już się nauczyliście. Doceniamy też, że tak dużo serca wkładacie w to, co robicie </a:t>
            </a:r>
            <a:r>
              <a:rPr lang="pl-PL" dirty="0">
                <a:sym typeface="Wingdings" panose="05000000000000000000" pitchFamily="2" charset="2"/>
              </a:rPr>
              <a:t> </a:t>
            </a:r>
          </a:p>
          <a:p>
            <a:r>
              <a:rPr lang="pl-PL" dirty="0">
                <a:sym typeface="Wingdings" panose="05000000000000000000" pitchFamily="2" charset="2"/>
              </a:rPr>
              <a:t>Pamiętajcie, że kiedyś wreszcie (oby już niedługo) przyjdzie czas, że będziemy mogli spotkać się </a:t>
            </a:r>
            <a:br>
              <a:rPr lang="pl-PL" dirty="0">
                <a:sym typeface="Wingdings" panose="05000000000000000000" pitchFamily="2" charset="2"/>
              </a:rPr>
            </a:br>
            <a:r>
              <a:rPr lang="pl-PL" dirty="0">
                <a:sym typeface="Wingdings" panose="05000000000000000000" pitchFamily="2" charset="2"/>
              </a:rPr>
              <a:t>w szkole. Tymczasem życzymy Wam wiele zapału do dalszej pracy, dużo zdrowia i radości!</a:t>
            </a:r>
          </a:p>
          <a:p>
            <a:r>
              <a:rPr lang="pl-PL" dirty="0">
                <a:sym typeface="Wingdings" panose="05000000000000000000" pitchFamily="2" charset="2"/>
              </a:rPr>
              <a:t>Agnieszka Osowska, </a:t>
            </a:r>
            <a:br>
              <a:rPr lang="pl-PL" dirty="0">
                <a:sym typeface="Wingdings" panose="05000000000000000000" pitchFamily="2" charset="2"/>
              </a:rPr>
            </a:br>
            <a:r>
              <a:rPr lang="pl-PL" dirty="0">
                <a:sym typeface="Wingdings" panose="05000000000000000000" pitchFamily="2" charset="2"/>
              </a:rPr>
              <a:t>		Aleksandra </a:t>
            </a:r>
            <a:r>
              <a:rPr lang="pl-PL" dirty="0" err="1">
                <a:sym typeface="Wingdings" panose="05000000000000000000" pitchFamily="2" charset="2"/>
              </a:rPr>
              <a:t>Bernady</a:t>
            </a:r>
            <a:r>
              <a:rPr lang="pl-PL" dirty="0">
                <a:sym typeface="Wingdings" panose="05000000000000000000" pitchFamily="2" charset="2"/>
              </a:rPr>
              <a:t>, </a:t>
            </a:r>
            <a:br>
              <a:rPr lang="pl-PL" dirty="0">
                <a:sym typeface="Wingdings" panose="05000000000000000000" pitchFamily="2" charset="2"/>
              </a:rPr>
            </a:br>
            <a:r>
              <a:rPr lang="pl-PL" dirty="0">
                <a:sym typeface="Wingdings" panose="05000000000000000000" pitchFamily="2" charset="2"/>
              </a:rPr>
              <a:t>				Justyna </a:t>
            </a:r>
            <a:r>
              <a:rPr lang="pl-PL" dirty="0" err="1">
                <a:sym typeface="Wingdings" panose="05000000000000000000" pitchFamily="2" charset="2"/>
              </a:rPr>
              <a:t>Grabańska</a:t>
            </a:r>
            <a:endParaRPr lang="pl-PL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85495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Źródła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pl-PL" dirty="0"/>
              <a:t>Zdjęcia pochodzą od uczniów klas PDP ZSS w Czersku</a:t>
            </a:r>
          </a:p>
          <a:p>
            <a:r>
              <a:rPr lang="pl-PL" dirty="0"/>
              <a:t>Muzyka: </a:t>
            </a:r>
            <a:r>
              <a:rPr lang="pl-PL" dirty="0">
                <a:hlinkClick r:id="rId3"/>
              </a:rPr>
              <a:t>https://starfrosch.com/hot-111/artist/square+a+saw/</a:t>
            </a:r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pPr marL="0" indent="0" algn="r">
              <a:buNone/>
            </a:pPr>
            <a:r>
              <a:rPr lang="pl-PL" dirty="0"/>
              <a:t>Opracowała: Agnieszka Osowska</a:t>
            </a:r>
          </a:p>
        </p:txBody>
      </p:sp>
    </p:spTree>
    <p:extLst>
      <p:ext uri="{BB962C8B-B14F-4D97-AF65-F5344CB8AC3E}">
        <p14:creationId xmlns:p14="http://schemas.microsoft.com/office/powerpoint/2010/main" val="220033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2135559" y="5748260"/>
            <a:ext cx="8318903" cy="579921"/>
          </a:xfrm>
        </p:spPr>
        <p:txBody>
          <a:bodyPr rtlCol="0">
            <a:normAutofit/>
          </a:bodyPr>
          <a:lstStyle/>
          <a:p>
            <a:pPr rtl="0"/>
            <a:r>
              <a:rPr lang="pl-PL" sz="2800" dirty="0"/>
              <a:t>PROPOZYCJA ŚNIADANIANIOWA</a:t>
            </a:r>
          </a:p>
        </p:txBody>
      </p:sp>
      <p:pic>
        <p:nvPicPr>
          <p:cNvPr id="18" name="Symbol zastępczy obrazu 17">
            <a:extLst>
              <a:ext uri="{FF2B5EF4-FFF2-40B4-BE49-F238E27FC236}">
                <a16:creationId xmlns:a16="http://schemas.microsoft.com/office/drawing/2014/main" xmlns="" id="{1C897A66-6BC0-4732-8F8D-6A28903F6EC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459" r="1459"/>
          <a:stretch>
            <a:fillRect/>
          </a:stretch>
        </p:blipFill>
        <p:spPr/>
      </p:pic>
      <p:pic>
        <p:nvPicPr>
          <p:cNvPr id="20" name="Symbol zastępczy obrazu 19">
            <a:extLst>
              <a:ext uri="{FF2B5EF4-FFF2-40B4-BE49-F238E27FC236}">
                <a16:creationId xmlns:a16="http://schemas.microsoft.com/office/drawing/2014/main" xmlns="" id="{553323ED-9CF3-4D86-B5AF-2B1416FC9D1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t="4270" b="4270"/>
          <a:stretch>
            <a:fillRect/>
          </a:stretch>
        </p:blipFill>
        <p:spPr/>
      </p:pic>
      <p:pic>
        <p:nvPicPr>
          <p:cNvPr id="26" name="Symbol zastępczy obrazu 25">
            <a:extLst>
              <a:ext uri="{FF2B5EF4-FFF2-40B4-BE49-F238E27FC236}">
                <a16:creationId xmlns:a16="http://schemas.microsoft.com/office/drawing/2014/main" xmlns="" id="{0C7BC8E5-0486-4247-AD61-57A232AEC4C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t="14551" b="145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743227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 advTm="4000">
        <p15:prstTrans prst="curtains"/>
      </p:transition>
    </mc:Choice>
    <mc:Fallback>
      <p:transition spd="slow" advTm="4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3431704" y="5748260"/>
            <a:ext cx="7022758" cy="579921"/>
          </a:xfrm>
        </p:spPr>
        <p:txBody>
          <a:bodyPr rtlCol="0"/>
          <a:lstStyle/>
          <a:p>
            <a:pPr rtl="0"/>
            <a:r>
              <a:rPr lang="pl-PL" dirty="0"/>
              <a:t>DANIA OBIADOWE</a:t>
            </a:r>
          </a:p>
        </p:txBody>
      </p:sp>
      <p:pic>
        <p:nvPicPr>
          <p:cNvPr id="11" name="Symbol zastępczy obrazu 10">
            <a:extLst>
              <a:ext uri="{FF2B5EF4-FFF2-40B4-BE49-F238E27FC236}">
                <a16:creationId xmlns:a16="http://schemas.microsoft.com/office/drawing/2014/main" xmlns="" id="{0286F2F2-6787-45F8-BBCB-3CFB2B886D6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4709" b="14709"/>
          <a:stretch>
            <a:fillRect/>
          </a:stretch>
        </p:blipFill>
        <p:spPr/>
      </p:pic>
      <p:pic>
        <p:nvPicPr>
          <p:cNvPr id="13" name="Symbol zastępczy obrazu 12">
            <a:extLst>
              <a:ext uri="{FF2B5EF4-FFF2-40B4-BE49-F238E27FC236}">
                <a16:creationId xmlns:a16="http://schemas.microsoft.com/office/drawing/2014/main" xmlns="" id="{4FB88328-B5AD-42F8-8EC0-50DF0896B70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t="605" b="605"/>
          <a:stretch>
            <a:fillRect/>
          </a:stretch>
        </p:blipFill>
        <p:spPr/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77AFCD89-A069-465E-90F5-1C1FF7F82F9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5"/>
          <a:srcRect t="4270" b="4270"/>
          <a:stretch/>
        </p:blipFill>
        <p:spPr/>
      </p:pic>
    </p:spTree>
    <p:extLst>
      <p:ext uri="{BB962C8B-B14F-4D97-AF65-F5344CB8AC3E}">
        <p14:creationId xmlns:p14="http://schemas.microsoft.com/office/powerpoint/2010/main" val="2642448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2350379" y="5748260"/>
            <a:ext cx="8104083" cy="579921"/>
          </a:xfrm>
        </p:spPr>
        <p:txBody>
          <a:bodyPr rtlCol="0"/>
          <a:lstStyle/>
          <a:p>
            <a:pPr rtl="0"/>
            <a:r>
              <a:rPr lang="pl-PL" dirty="0"/>
              <a:t>ZDROWE SAŁATKI I SURÓWKI</a:t>
            </a:r>
          </a:p>
        </p:txBody>
      </p:sp>
      <p:pic>
        <p:nvPicPr>
          <p:cNvPr id="12" name="Symbol zastępczy obrazu 11">
            <a:extLst>
              <a:ext uri="{FF2B5EF4-FFF2-40B4-BE49-F238E27FC236}">
                <a16:creationId xmlns:a16="http://schemas.microsoft.com/office/drawing/2014/main" xmlns="" id="{FE28FA8D-1740-4E36-8AEF-7E12B6A889F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0367" r="10367"/>
          <a:stretch>
            <a:fillRect/>
          </a:stretch>
        </p:blipFill>
        <p:spPr/>
      </p:pic>
      <p:pic>
        <p:nvPicPr>
          <p:cNvPr id="18" name="Symbol zastępczy obrazu 17">
            <a:extLst>
              <a:ext uri="{FF2B5EF4-FFF2-40B4-BE49-F238E27FC236}">
                <a16:creationId xmlns:a16="http://schemas.microsoft.com/office/drawing/2014/main" xmlns="" id="{7CD50194-4BF9-4308-97EC-7B4A2DC873E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t="4241" b="4241"/>
          <a:stretch>
            <a:fillRect/>
          </a:stretch>
        </p:blipFill>
        <p:spPr/>
      </p:pic>
      <p:pic>
        <p:nvPicPr>
          <p:cNvPr id="30" name="Symbol zastępczy obrazu 29">
            <a:extLst>
              <a:ext uri="{FF2B5EF4-FFF2-40B4-BE49-F238E27FC236}">
                <a16:creationId xmlns:a16="http://schemas.microsoft.com/office/drawing/2014/main" xmlns="" id="{C60AAE9F-B3C6-4C48-A030-2184DECAC2F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 l="1459" r="14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73718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8284D8-1317-4BF0-8523-FF455DFF6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3360" y="5951187"/>
            <a:ext cx="6089303" cy="579921"/>
          </a:xfrm>
        </p:spPr>
        <p:txBody>
          <a:bodyPr>
            <a:normAutofit/>
          </a:bodyPr>
          <a:lstStyle/>
          <a:p>
            <a:r>
              <a:rPr lang="en-US" dirty="0">
                <a:cs typeface="Times New Roman"/>
              </a:rPr>
              <a:t>GRILLOWE PRZYSMAKI</a:t>
            </a:r>
            <a:endParaRPr lang="en-US" dirty="0"/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xmlns="" id="{EAA6DA26-99EF-4FB6-9024-3BB6871C280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1459" r="1459"/>
          <a:stretch/>
        </p:blipFill>
        <p:spPr/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xmlns="" id="{733C80DF-6BBA-4832-A909-716818141A4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 t="4270" b="4270"/>
          <a:stretch/>
        </p:blipFill>
        <p:spPr/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xmlns="" id="{1B79687B-F169-4F13-BAEF-F1A19C2D8D6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/>
          <a:srcRect l="10330" r="10330"/>
          <a:stretch/>
        </p:blipFill>
        <p:spPr/>
      </p:pic>
    </p:spTree>
    <p:extLst>
      <p:ext uri="{BB962C8B-B14F-4D97-AF65-F5344CB8AC3E}">
        <p14:creationId xmlns:p14="http://schemas.microsoft.com/office/powerpoint/2010/main" val="25095852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1487489" y="5748260"/>
            <a:ext cx="8966974" cy="579921"/>
          </a:xfrm>
        </p:spPr>
        <p:txBody>
          <a:bodyPr rtlCol="0">
            <a:normAutofit/>
          </a:bodyPr>
          <a:lstStyle/>
          <a:p>
            <a:pPr rtl="0"/>
            <a:r>
              <a:rPr lang="pl-PL" sz="2800" dirty="0"/>
              <a:t>CIASTO DROŻDŻOWE W ROLI GŁÓWNEJ</a:t>
            </a:r>
          </a:p>
        </p:txBody>
      </p:sp>
      <p:pic>
        <p:nvPicPr>
          <p:cNvPr id="44" name="Symbol zastępczy obrazu 43">
            <a:extLst>
              <a:ext uri="{FF2B5EF4-FFF2-40B4-BE49-F238E27FC236}">
                <a16:creationId xmlns:a16="http://schemas.microsoft.com/office/drawing/2014/main" xmlns="" id="{D938B1A9-870F-493B-A503-88BB53BAA19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11760" b="11760"/>
          <a:stretch>
            <a:fillRect/>
          </a:stretch>
        </p:blipFill>
        <p:spPr/>
      </p:pic>
      <p:pic>
        <p:nvPicPr>
          <p:cNvPr id="50" name="Symbol zastępczy obrazu 49">
            <a:extLst>
              <a:ext uri="{FF2B5EF4-FFF2-40B4-BE49-F238E27FC236}">
                <a16:creationId xmlns:a16="http://schemas.microsoft.com/office/drawing/2014/main" xmlns="" id="{6CF245F8-9C0A-44ED-8E09-BAE2A1CD557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t="4270" b="4270"/>
          <a:stretch>
            <a:fillRect/>
          </a:stretch>
        </p:blipFill>
        <p:spPr/>
      </p:pic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xmlns="" id="{382E7A0B-EB40-43F0-8303-C3476102D29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t="14551" b="145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605589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 advTm="4000">
        <p15:prstTrans prst="curtains"/>
      </p:transition>
    </mc:Choice>
    <mc:Fallback>
      <p:transition spd="slow" advTm="4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CB91A42-B2AB-47F0-BD1B-2FAB6FFA4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PYSZNE ROGALIKI DROŻDŻOWE</a:t>
            </a:r>
          </a:p>
        </p:txBody>
      </p:sp>
      <p:pic>
        <p:nvPicPr>
          <p:cNvPr id="10" name="Symbol zastępczy obrazu 9">
            <a:extLst>
              <a:ext uri="{FF2B5EF4-FFF2-40B4-BE49-F238E27FC236}">
                <a16:creationId xmlns:a16="http://schemas.microsoft.com/office/drawing/2014/main" xmlns="" id="{D1B5A2D5-631C-4A53-80E9-F5AA4DAB1A9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6412" b="16412"/>
          <a:stretch>
            <a:fillRect/>
          </a:stretch>
        </p:blipFill>
        <p:spPr/>
      </p:pic>
      <p:pic>
        <p:nvPicPr>
          <p:cNvPr id="16" name="Symbol zastępczy obrazu 15">
            <a:extLst>
              <a:ext uri="{FF2B5EF4-FFF2-40B4-BE49-F238E27FC236}">
                <a16:creationId xmlns:a16="http://schemas.microsoft.com/office/drawing/2014/main" xmlns="" id="{CF476714-230F-49C1-825A-A0C73D736D4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24138" b="24138"/>
          <a:stretch>
            <a:fillRect/>
          </a:stretch>
        </p:blipFill>
        <p:spPr/>
      </p:pic>
      <p:pic>
        <p:nvPicPr>
          <p:cNvPr id="18" name="Symbol zastępczy obrazu 17">
            <a:extLst>
              <a:ext uri="{FF2B5EF4-FFF2-40B4-BE49-F238E27FC236}">
                <a16:creationId xmlns:a16="http://schemas.microsoft.com/office/drawing/2014/main" xmlns="" id="{5031E089-420A-4C15-B82B-5845BE5C5690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/>
          <a:srcRect t="5072" b="5072"/>
          <a:stretch>
            <a:fillRect/>
          </a:stretch>
        </p:blipFill>
        <p:spPr/>
      </p:pic>
      <p:pic>
        <p:nvPicPr>
          <p:cNvPr id="22" name="Symbol zastępczy obrazu 21">
            <a:extLst>
              <a:ext uri="{FF2B5EF4-FFF2-40B4-BE49-F238E27FC236}">
                <a16:creationId xmlns:a16="http://schemas.microsoft.com/office/drawing/2014/main" xmlns="" id="{824D8A76-87BF-4331-99C8-6A9AE5E2A81D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5"/>
          <a:srcRect t="11668" b="116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39538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Dzieci — przyjaciele 16: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13246691_TF03896101.potx" id="{5919F2E4-5F62-4A7E-8033-E00480503DFE}" vid="{D0D7CAC2-5056-439F-BC97-A60914550756}"/>
    </a:ext>
  </a:extLst>
</a:theme>
</file>

<file path=ppt/theme/theme2.xml><?xml version="1.0" encoding="utf-8"?>
<a:theme xmlns:a="http://schemas.openxmlformats.org/drawingml/2006/main" name="Motyw pakietu Offic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4A369AEE-D726-45B1-ACA9-0D6048C368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DA15C6C-6BB6-4DB6-B7D6-7F14EAB2CC5C}">
  <ds:schemaRefs>
    <ds:schemaRef ds:uri="http://schemas.microsoft.com/office/2006/metadata/properties"/>
    <ds:schemaRef ds:uri="http://schemas.microsoft.com/office/infopath/2007/PartnerControls"/>
    <ds:schemaRef ds:uri="40262f94-9f35-4ac3-9a90-690165a166b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Prezentacja związana z edukacją dzieci w wieku szkolnym, album (panoramiczna)</Template>
  <TotalTime>306</TotalTime>
  <Words>921</Words>
  <Application>Microsoft Office PowerPoint</Application>
  <PresentationFormat>Niestandardowy</PresentationFormat>
  <Paragraphs>102</Paragraphs>
  <Slides>37</Slides>
  <Notes>27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37</vt:i4>
      </vt:variant>
    </vt:vector>
  </HeadingPairs>
  <TitlesOfParts>
    <vt:vector size="38" baseType="lpstr">
      <vt:lpstr>Dzieci — przyjaciele 16:9</vt:lpstr>
      <vt:lpstr>Praktyczne działania  uczniów klas PDP podczas zdalnej edukacji kwiecień – maj 2020 r.</vt:lpstr>
      <vt:lpstr>Organizacja Dnia Praktycznego Działania w Zespole Szkół Specjalnych  w Czersku stała się już naszą tradycją. Jest to cykliczna impreza dla uczniów klas przysposabiających do pracy, podczas której kładziemy nacisk na zaangażowanie młodzieży  w pożyteczne prace. Nasi uczniowie mają okazję wykazać się w wielu dziedzinach. Często zapraszaliśmy z tej okazji do naszej placówki uczniów z innych szkół bądź uczestników WTZ, by integrować się i wspólnie uczyć nowych praktycznych umiejętności.    Ten rok jest inny… Nie dane nam było przeprowadzić Dnia Praktycznego Działania  w tradycyjnej formie, jednak nasi uczniowie dzielnie pracują w swoich domach w ramach zdalnego nauczania. Postanowiliśmy podzielić się zdjęciami ich prac, aby chociaż w ten sposób mogły zostać docenione zaangażowanie i trud uczniów, jaki wkładają w swoje prace.   Zapraszamy do obejrzenia prezentacji  </vt:lpstr>
      <vt:lpstr>Prace kulinarne</vt:lpstr>
      <vt:lpstr>PROPOZYCJA ŚNIADANIANIOWA</vt:lpstr>
      <vt:lpstr>DANIA OBIADOWE</vt:lpstr>
      <vt:lpstr>ZDROWE SAŁATKI I SURÓWKI</vt:lpstr>
      <vt:lpstr>GRILLOWE PRZYSMAKI</vt:lpstr>
      <vt:lpstr>CIASTO DROŻDŻOWE W ROLI GŁÓWNEJ</vt:lpstr>
      <vt:lpstr>PYSZNE ROGALIKI DROŻDŻOWE</vt:lpstr>
      <vt:lpstr>Prezentacja programu PowerPoint</vt:lpstr>
      <vt:lpstr>GOTOWE! SMACZNEGO  </vt:lpstr>
      <vt:lpstr>PO GOTOWANIU TRZEBA POSPRZĄTAĆ...</vt:lpstr>
      <vt:lpstr>Prace artystyczne</vt:lpstr>
      <vt:lpstr>WIELKANOCNE OZDOBY</vt:lpstr>
      <vt:lpstr>ZWIERZĄTKA</vt:lpstr>
      <vt:lpstr>WIOSENNE KWIATY</vt:lpstr>
      <vt:lpstr>KREDKAMI RYSOWANE</vt:lpstr>
      <vt:lpstr>Prezentacja programu PowerPoint</vt:lpstr>
      <vt:lpstr>ŚWIECZNIKI NA WIOSENNE WIECZORY</vt:lpstr>
      <vt:lpstr>PRACE  Z UŻYCIEM TKANIN</vt:lpstr>
      <vt:lpstr>PLASTIKOWE OZDOBY</vt:lpstr>
      <vt:lpstr>HAFT KRZYŻYKOWY</vt:lpstr>
      <vt:lpstr>Prace ogrodnicze</vt:lpstr>
      <vt:lpstr>ZIELEŃ WOKÓŁ DOMU</vt:lpstr>
      <vt:lpstr>ZIELEŃ WOKÓŁ DOMU</vt:lpstr>
      <vt:lpstr>ROŚLINY W NASZYCH DOMACH</vt:lpstr>
      <vt:lpstr>W OGRODZIE I NA POLU</vt:lpstr>
      <vt:lpstr>W OGRODZIE I NA POLU</vt:lpstr>
      <vt:lpstr>Prace stolarskie</vt:lpstr>
      <vt:lpstr>PRACE STOLARSKIE </vt:lpstr>
      <vt:lpstr>Prace domowe</vt:lpstr>
      <vt:lpstr>OPIEKA NAD ZWIERZĘTAMI DOMOWYMI</vt:lpstr>
      <vt:lpstr>SPRZĄTANIE W DOMU</vt:lpstr>
      <vt:lpstr>SPRZĄTANIE W DOMU</vt:lpstr>
      <vt:lpstr>PORZĄDKI W SZAFIE</vt:lpstr>
      <vt:lpstr>Kochani uczniowie!!! </vt:lpstr>
      <vt:lpstr>Źródła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Praktyczne działania  uczniów klas PDP podczas zdalnej edukacji</dc:title>
  <dc:creator>Bob Nowak</dc:creator>
  <cp:keywords/>
  <cp:lastModifiedBy>Jarosław</cp:lastModifiedBy>
  <cp:revision>75</cp:revision>
  <dcterms:created xsi:type="dcterms:W3CDTF">2020-05-17T13:29:57Z</dcterms:created>
  <dcterms:modified xsi:type="dcterms:W3CDTF">2020-05-29T14:51:51Z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  <property fmtid="{D5CDD505-2E9C-101B-9397-08002B2CF9AE}" pid="3" name="ContentTypeId">
    <vt:lpwstr>0x010100AA3F7D94069FF64A86F7DFF56D60E3BE</vt:lpwstr>
  </property>
</Properties>
</file>